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4"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9" r:id="rId4"/>
    <p:sldMasterId id="2147483927" r:id="rId5"/>
  </p:sldMasterIdLst>
  <p:notesMasterIdLst>
    <p:notesMasterId r:id="rId34"/>
  </p:notesMasterIdLst>
  <p:handoutMasterIdLst>
    <p:handoutMasterId r:id="rId35"/>
  </p:handoutMasterIdLst>
  <p:sldIdLst>
    <p:sldId id="350" r:id="rId6"/>
    <p:sldId id="379" r:id="rId7"/>
    <p:sldId id="272" r:id="rId8"/>
    <p:sldId id="319" r:id="rId9"/>
    <p:sldId id="353" r:id="rId10"/>
    <p:sldId id="383" r:id="rId11"/>
    <p:sldId id="384" r:id="rId12"/>
    <p:sldId id="385" r:id="rId13"/>
    <p:sldId id="386" r:id="rId14"/>
    <p:sldId id="355" r:id="rId15"/>
    <p:sldId id="387" r:id="rId16"/>
    <p:sldId id="356" r:id="rId17"/>
    <p:sldId id="370" r:id="rId18"/>
    <p:sldId id="388" r:id="rId19"/>
    <p:sldId id="389" r:id="rId20"/>
    <p:sldId id="371" r:id="rId21"/>
    <p:sldId id="372" r:id="rId22"/>
    <p:sldId id="391" r:id="rId23"/>
    <p:sldId id="373" r:id="rId24"/>
    <p:sldId id="392" r:id="rId25"/>
    <p:sldId id="390" r:id="rId26"/>
    <p:sldId id="357" r:id="rId27"/>
    <p:sldId id="358" r:id="rId28"/>
    <p:sldId id="364" r:id="rId29"/>
    <p:sldId id="393" r:id="rId30"/>
    <p:sldId id="394" r:id="rId31"/>
    <p:sldId id="333" r:id="rId32"/>
    <p:sldId id="363" r:id="rId33"/>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rgbClr val="005941"/>
        </a:solidFill>
        <a:latin typeface="Verdana" pitchFamily="34" charset="0"/>
        <a:ea typeface="+mn-ea"/>
        <a:cs typeface="+mn-cs"/>
      </a:defRPr>
    </a:lvl1pPr>
    <a:lvl2pPr marL="457200" algn="l" rtl="0" eaLnBrk="0" fontAlgn="base" hangingPunct="0">
      <a:spcBef>
        <a:spcPct val="0"/>
      </a:spcBef>
      <a:spcAft>
        <a:spcPct val="0"/>
      </a:spcAft>
      <a:defRPr sz="2400" kern="1200">
        <a:solidFill>
          <a:srgbClr val="005941"/>
        </a:solidFill>
        <a:latin typeface="Verdana" pitchFamily="34" charset="0"/>
        <a:ea typeface="+mn-ea"/>
        <a:cs typeface="+mn-cs"/>
      </a:defRPr>
    </a:lvl2pPr>
    <a:lvl3pPr marL="914400" algn="l" rtl="0" eaLnBrk="0" fontAlgn="base" hangingPunct="0">
      <a:spcBef>
        <a:spcPct val="0"/>
      </a:spcBef>
      <a:spcAft>
        <a:spcPct val="0"/>
      </a:spcAft>
      <a:defRPr sz="2400" kern="1200">
        <a:solidFill>
          <a:srgbClr val="005941"/>
        </a:solidFill>
        <a:latin typeface="Verdana" pitchFamily="34" charset="0"/>
        <a:ea typeface="+mn-ea"/>
        <a:cs typeface="+mn-cs"/>
      </a:defRPr>
    </a:lvl3pPr>
    <a:lvl4pPr marL="1371600" algn="l" rtl="0" eaLnBrk="0" fontAlgn="base" hangingPunct="0">
      <a:spcBef>
        <a:spcPct val="0"/>
      </a:spcBef>
      <a:spcAft>
        <a:spcPct val="0"/>
      </a:spcAft>
      <a:defRPr sz="2400" kern="1200">
        <a:solidFill>
          <a:srgbClr val="005941"/>
        </a:solidFill>
        <a:latin typeface="Verdana" pitchFamily="34" charset="0"/>
        <a:ea typeface="+mn-ea"/>
        <a:cs typeface="+mn-cs"/>
      </a:defRPr>
    </a:lvl4pPr>
    <a:lvl5pPr marL="1828800" algn="l" rtl="0" eaLnBrk="0" fontAlgn="base" hangingPunct="0">
      <a:spcBef>
        <a:spcPct val="0"/>
      </a:spcBef>
      <a:spcAft>
        <a:spcPct val="0"/>
      </a:spcAft>
      <a:defRPr sz="2400" kern="1200">
        <a:solidFill>
          <a:srgbClr val="005941"/>
        </a:solidFill>
        <a:latin typeface="Verdana" pitchFamily="34" charset="0"/>
        <a:ea typeface="+mn-ea"/>
        <a:cs typeface="+mn-cs"/>
      </a:defRPr>
    </a:lvl5pPr>
    <a:lvl6pPr marL="2286000" algn="l" defTabSz="914400" rtl="0" eaLnBrk="1" latinLnBrk="0" hangingPunct="1">
      <a:defRPr sz="2400" kern="1200">
        <a:solidFill>
          <a:srgbClr val="005941"/>
        </a:solidFill>
        <a:latin typeface="Verdana" pitchFamily="34" charset="0"/>
        <a:ea typeface="+mn-ea"/>
        <a:cs typeface="+mn-cs"/>
      </a:defRPr>
    </a:lvl6pPr>
    <a:lvl7pPr marL="2743200" algn="l" defTabSz="914400" rtl="0" eaLnBrk="1" latinLnBrk="0" hangingPunct="1">
      <a:defRPr sz="2400" kern="1200">
        <a:solidFill>
          <a:srgbClr val="005941"/>
        </a:solidFill>
        <a:latin typeface="Verdana" pitchFamily="34" charset="0"/>
        <a:ea typeface="+mn-ea"/>
        <a:cs typeface="+mn-cs"/>
      </a:defRPr>
    </a:lvl7pPr>
    <a:lvl8pPr marL="3200400" algn="l" defTabSz="914400" rtl="0" eaLnBrk="1" latinLnBrk="0" hangingPunct="1">
      <a:defRPr sz="2400" kern="1200">
        <a:solidFill>
          <a:srgbClr val="005941"/>
        </a:solidFill>
        <a:latin typeface="Verdana" pitchFamily="34" charset="0"/>
        <a:ea typeface="+mn-ea"/>
        <a:cs typeface="+mn-cs"/>
      </a:defRPr>
    </a:lvl8pPr>
    <a:lvl9pPr marL="3657600" algn="l" defTabSz="914400" rtl="0" eaLnBrk="1" latinLnBrk="0" hangingPunct="1">
      <a:defRPr sz="2400" kern="1200">
        <a:solidFill>
          <a:srgbClr val="005941"/>
        </a:solidFill>
        <a:latin typeface="Verdana"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urst" initials="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C6E7E"/>
    <a:srgbClr val="457CBF"/>
    <a:srgbClr val="FFFFFF"/>
    <a:srgbClr val="D04D52"/>
    <a:srgbClr val="0F955E"/>
    <a:srgbClr val="B1343D"/>
    <a:srgbClr val="187C47"/>
    <a:srgbClr val="6D6E70"/>
    <a:srgbClr val="8BA5D5"/>
    <a:srgbClr val="3131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09" autoAdjust="0"/>
    <p:restoredTop sz="90327" autoAdjust="0"/>
  </p:normalViewPr>
  <p:slideViewPr>
    <p:cSldViewPr snapToGrid="0">
      <p:cViewPr varScale="1">
        <p:scale>
          <a:sx n="207" d="100"/>
          <a:sy n="207" d="100"/>
        </p:scale>
        <p:origin x="-96" y="-216"/>
      </p:cViewPr>
      <p:guideLst>
        <p:guide orient="horz" pos="3163"/>
        <p:guide pos="5612"/>
      </p:guideLst>
    </p:cSldViewPr>
  </p:slideViewPr>
  <p:outlineViewPr>
    <p:cViewPr>
      <p:scale>
        <a:sx n="33" d="100"/>
        <a:sy n="33" d="100"/>
      </p:scale>
      <p:origin x="0" y="6228"/>
    </p:cViewPr>
  </p:outlin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Master" Target="slideMasters/slideMaster2.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interSettings" Target="printerSettings/printerSettings1.bin"/><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commentAuthors" Target="commentAuthors.xml"/><Relationship Id="rId38" Type="http://schemas.openxmlformats.org/officeDocument/2006/relationships/presProps" Target="presProps.xml"/><Relationship Id="rId39" Type="http://schemas.openxmlformats.org/officeDocument/2006/relationships/viewProps" Target="viewProps.xml"/><Relationship Id="rId40" Type="http://schemas.openxmlformats.org/officeDocument/2006/relationships/theme" Target="theme/theme1.xml"/><Relationship Id="rId4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pitchFamily="34" charset="0"/>
              </a:defRPr>
            </a:lvl1pPr>
          </a:lstStyle>
          <a:p>
            <a:endParaRPr lang="en-GB" dirty="0"/>
          </a:p>
        </p:txBody>
      </p:sp>
      <p:sp>
        <p:nvSpPr>
          <p:cNvPr id="6041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pitchFamily="34" charset="0"/>
              </a:defRPr>
            </a:lvl1pPr>
          </a:lstStyle>
          <a:p>
            <a:endParaRPr lang="en-GB" dirty="0"/>
          </a:p>
        </p:txBody>
      </p:sp>
      <p:sp>
        <p:nvSpPr>
          <p:cNvPr id="6042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pitchFamily="34" charset="0"/>
              </a:defRPr>
            </a:lvl1pPr>
          </a:lstStyle>
          <a:p>
            <a:endParaRPr lang="en-GB" dirty="0"/>
          </a:p>
        </p:txBody>
      </p:sp>
      <p:sp>
        <p:nvSpPr>
          <p:cNvPr id="6042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itchFamily="34" charset="0"/>
              </a:defRPr>
            </a:lvl1pPr>
          </a:lstStyle>
          <a:p>
            <a:fld id="{5D4E9DC8-C202-44D9-B19A-245354CB00A2}" type="slidenum">
              <a:rPr lang="en-GB"/>
              <a:pPr/>
              <a:t>‹#›</a:t>
            </a:fld>
            <a:endParaRPr lang="en-GB" dirty="0"/>
          </a:p>
        </p:txBody>
      </p:sp>
    </p:spTree>
    <p:extLst>
      <p:ext uri="{BB962C8B-B14F-4D97-AF65-F5344CB8AC3E}">
        <p14:creationId xmlns:p14="http://schemas.microsoft.com/office/powerpoint/2010/main" val="20496252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1"/>
                </a:solidFill>
                <a:latin typeface="Arial" pitchFamily="34" charset="0"/>
              </a:defRPr>
            </a:lvl1pPr>
          </a:lstStyle>
          <a:p>
            <a:endParaRPr lang="en-GB" dirty="0"/>
          </a:p>
        </p:txBody>
      </p:sp>
      <p:sp>
        <p:nvSpPr>
          <p:cNvPr id="7373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1"/>
                </a:solidFill>
                <a:latin typeface="Arial" pitchFamily="34" charset="0"/>
              </a:defRPr>
            </a:lvl1pPr>
          </a:lstStyle>
          <a:p>
            <a:endParaRPr lang="en-GB" dirty="0"/>
          </a:p>
        </p:txBody>
      </p:sp>
      <p:sp>
        <p:nvSpPr>
          <p:cNvPr id="737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p:spPr>
      </p:sp>
      <p:sp>
        <p:nvSpPr>
          <p:cNvPr id="7373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7373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chemeClr val="tx1"/>
                </a:solidFill>
                <a:latin typeface="Arial" pitchFamily="34" charset="0"/>
              </a:defRPr>
            </a:lvl1pPr>
          </a:lstStyle>
          <a:p>
            <a:endParaRPr lang="en-GB" dirty="0"/>
          </a:p>
        </p:txBody>
      </p:sp>
      <p:sp>
        <p:nvSpPr>
          <p:cNvPr id="7373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chemeClr val="tx1"/>
                </a:solidFill>
                <a:latin typeface="Arial" pitchFamily="34" charset="0"/>
              </a:defRPr>
            </a:lvl1pPr>
          </a:lstStyle>
          <a:p>
            <a:fld id="{E4AB46CB-566B-49D6-A0CF-1D3476113DFB}" type="slidenum">
              <a:rPr lang="en-GB"/>
              <a:pPr/>
              <a:t>‹#›</a:t>
            </a:fld>
            <a:endParaRPr lang="en-GB" dirty="0"/>
          </a:p>
        </p:txBody>
      </p:sp>
    </p:spTree>
    <p:extLst>
      <p:ext uri="{BB962C8B-B14F-4D97-AF65-F5344CB8AC3E}">
        <p14:creationId xmlns:p14="http://schemas.microsoft.com/office/powerpoint/2010/main" val="2492885103"/>
      </p:ext>
    </p:extLst>
  </p:cSld>
  <p:clrMap bg1="lt1" tx1="dk1" bg2="lt2" tx2="dk2" accent1="accent1" accent2="accent2" accent3="accent3" accent4="accent4" accent5="accent5" accent6="accent6" hlink="hlink" folHlink="folHlink"/>
  <p:hf hdr="0" ftr="0" dt="0"/>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10"/>
          </p:nvPr>
        </p:nvSpPr>
        <p:spPr/>
        <p:txBody>
          <a:bodyPr/>
          <a:lstStyle/>
          <a:p>
            <a:fld id="{ADF0F5EB-3535-4BD6-A141-16FDC0C7CE5B}" type="slidenum">
              <a:rPr lang="en-US" smtClean="0"/>
              <a:t>2</a:t>
            </a:fld>
            <a:endParaRPr lang="en-US" dirty="0"/>
          </a:p>
        </p:txBody>
      </p:sp>
    </p:spTree>
    <p:extLst>
      <p:ext uri="{BB962C8B-B14F-4D97-AF65-F5344CB8AC3E}">
        <p14:creationId xmlns:p14="http://schemas.microsoft.com/office/powerpoint/2010/main" val="11950948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t>[Needs better presentation, this is unreadable]</a:t>
            </a:r>
          </a:p>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16</a:t>
            </a:fld>
            <a:endParaRPr lang="en-GB" dirty="0"/>
          </a:p>
        </p:txBody>
      </p:sp>
    </p:spTree>
    <p:extLst>
      <p:ext uri="{BB962C8B-B14F-4D97-AF65-F5344CB8AC3E}">
        <p14:creationId xmlns:p14="http://schemas.microsoft.com/office/powerpoint/2010/main" val="92905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t>[Needs better presentation, this is unreadable]</a:t>
            </a:r>
          </a:p>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17</a:t>
            </a:fld>
            <a:endParaRPr lang="en-GB" dirty="0"/>
          </a:p>
        </p:txBody>
      </p:sp>
    </p:spTree>
    <p:extLst>
      <p:ext uri="{BB962C8B-B14F-4D97-AF65-F5344CB8AC3E}">
        <p14:creationId xmlns:p14="http://schemas.microsoft.com/office/powerpoint/2010/main" val="3767797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t>[Needs better presentation, this is unreadable]</a:t>
            </a:r>
          </a:p>
          <a:p>
            <a:endParaRPr lang="en-US" sz="1200" kern="1200" dirty="0" smtClean="0">
              <a:solidFill>
                <a:schemeClr val="tx1"/>
              </a:solidFill>
              <a:effectLst/>
              <a:latin typeface="Arial" pitchFamily="34" charset="0"/>
              <a:ea typeface="+mn-ea"/>
              <a:cs typeface="+mn-cs"/>
            </a:endParaRPr>
          </a:p>
          <a:p>
            <a:r>
              <a:rPr lang="en-US" sz="1200" kern="1200" dirty="0" smtClean="0">
                <a:solidFill>
                  <a:schemeClr val="tx1"/>
                </a:solidFill>
                <a:effectLst/>
                <a:latin typeface="Arial" pitchFamily="34" charset="0"/>
                <a:ea typeface="+mn-ea"/>
                <a:cs typeface="+mn-cs"/>
              </a:rPr>
              <a:t>http://www.tridiondeveloper.com/tridion-reference-implementation-patterns-2-mixing-cms-content-with-external-data</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18</a:t>
            </a:fld>
            <a:endParaRPr lang="en-GB" dirty="0"/>
          </a:p>
        </p:txBody>
      </p:sp>
    </p:spTree>
    <p:extLst>
      <p:ext uri="{BB962C8B-B14F-4D97-AF65-F5344CB8AC3E}">
        <p14:creationId xmlns:p14="http://schemas.microsoft.com/office/powerpoint/2010/main" val="38862671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t>[Needs better presentation, this is unreadable]</a:t>
            </a:r>
          </a:p>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19</a:t>
            </a:fld>
            <a:endParaRPr lang="en-GB" dirty="0"/>
          </a:p>
        </p:txBody>
      </p:sp>
    </p:spTree>
    <p:extLst>
      <p:ext uri="{BB962C8B-B14F-4D97-AF65-F5344CB8AC3E}">
        <p14:creationId xmlns:p14="http://schemas.microsoft.com/office/powerpoint/2010/main" val="19598276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1" i="1" dirty="0" smtClean="0"/>
              <a:t>[Needs better presentation, this is unreadable]</a:t>
            </a:r>
          </a:p>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20</a:t>
            </a:fld>
            <a:endParaRPr lang="en-GB" dirty="0"/>
          </a:p>
        </p:txBody>
      </p:sp>
    </p:spTree>
    <p:extLst>
      <p:ext uri="{BB962C8B-B14F-4D97-AF65-F5344CB8AC3E}">
        <p14:creationId xmlns:p14="http://schemas.microsoft.com/office/powerpoint/2010/main" val="19598276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better to demo this and explain while showing instead of a slide with too much text</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22</a:t>
            </a:fld>
            <a:endParaRPr lang="en-GB" dirty="0"/>
          </a:p>
        </p:txBody>
      </p:sp>
    </p:spTree>
    <p:extLst>
      <p:ext uri="{BB962C8B-B14F-4D97-AF65-F5344CB8AC3E}">
        <p14:creationId xmlns:p14="http://schemas.microsoft.com/office/powerpoint/2010/main" val="413784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23</a:t>
            </a:fld>
            <a:endParaRPr lang="en-GB" dirty="0"/>
          </a:p>
        </p:txBody>
      </p:sp>
    </p:spTree>
    <p:extLst>
      <p:ext uri="{BB962C8B-B14F-4D97-AF65-F5344CB8AC3E}">
        <p14:creationId xmlns:p14="http://schemas.microsoft.com/office/powerpoint/2010/main" val="1724399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25</a:t>
            </a:fld>
            <a:endParaRPr lang="en-GB" dirty="0"/>
          </a:p>
        </p:txBody>
      </p:sp>
    </p:spTree>
    <p:extLst>
      <p:ext uri="{BB962C8B-B14F-4D97-AF65-F5344CB8AC3E}">
        <p14:creationId xmlns:p14="http://schemas.microsoft.com/office/powerpoint/2010/main" val="7980929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Probably better to demo this and explain while showing instead of a slide with too much text</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26</a:t>
            </a:fld>
            <a:endParaRPr lang="en-GB" dirty="0"/>
          </a:p>
        </p:txBody>
      </p:sp>
    </p:spTree>
    <p:extLst>
      <p:ext uri="{BB962C8B-B14F-4D97-AF65-F5344CB8AC3E}">
        <p14:creationId xmlns:p14="http://schemas.microsoft.com/office/powerpoint/2010/main" val="413784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Basically this is all the same, we started the project as TRI or STRI (released version 1 September 2014), which stands for the SDL </a:t>
            </a:r>
            <a:r>
              <a:rPr lang="en-US" dirty="0" err="1" smtClean="0"/>
              <a:t>Tridion</a:t>
            </a:r>
            <a:r>
              <a:rPr lang="en-US" dirty="0" smtClean="0"/>
              <a:t> Reference Implementation, and we are currently working on what we call the Digital Experience Accelerator (abbreviated as DXA), which is version 1.1 (or 2.0, however you want to see it) of STRI.</a:t>
            </a:r>
            <a:br>
              <a:rPr lang="en-US" dirty="0" smtClean="0"/>
            </a:br>
            <a:r>
              <a:rPr lang="en-US" dirty="0" smtClean="0"/>
              <a:t/>
            </a:r>
            <a:br>
              <a:rPr lang="en-US" dirty="0" smtClean="0"/>
            </a:br>
            <a:r>
              <a:rPr lang="en-US" dirty="0" smtClean="0"/>
              <a:t>The name is not so important, as long as you understand what it is. Call it a reference implementation, or an implementation accelerator. What you get is an example implementation in a box, that you can extend with modules. Ideally this means that you wouldn't have to do any coding to deliver an implementation. </a:t>
            </a:r>
            <a:br>
              <a:rPr lang="en-US" dirty="0" smtClean="0"/>
            </a:br>
            <a:r>
              <a:rPr lang="en-US" dirty="0" smtClean="0"/>
              <a:t/>
            </a:r>
            <a:br>
              <a:rPr lang="en-US" dirty="0" smtClean="0"/>
            </a:br>
            <a:r>
              <a:rPr lang="en-US" i="1" dirty="0" smtClean="0">
                <a:effectLst/>
              </a:rPr>
              <a:t>Reality tells us that needs a lot more modules than currently are available, but let that not stop us here!</a:t>
            </a:r>
            <a:r>
              <a:rPr lang="en-US" dirty="0" smtClean="0"/>
              <a:t/>
            </a:r>
            <a:br>
              <a:rPr lang="en-US" dirty="0" smtClean="0"/>
            </a:br>
            <a:r>
              <a:rPr lang="en-US" dirty="0" smtClean="0"/>
              <a:t/>
            </a:r>
            <a:br>
              <a:rPr lang="en-US" dirty="0" smtClean="0"/>
            </a:br>
            <a:r>
              <a:rPr lang="en-US" dirty="0" smtClean="0"/>
              <a:t>Let's name it DXA from now on </a:t>
            </a:r>
            <a:r>
              <a:rPr lang="en-US" i="1" dirty="0" smtClean="0">
                <a:effectLst/>
              </a:rPr>
              <a:t>(and I might still accidentally call it TRI ;o)</a:t>
            </a:r>
            <a:r>
              <a:rPr lang="en-US" dirty="0" smtClean="0"/>
              <a:t>.</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4</a:t>
            </a:fld>
            <a:endParaRPr lang="en-GB" dirty="0"/>
          </a:p>
        </p:txBody>
      </p:sp>
    </p:spTree>
    <p:extLst>
      <p:ext uri="{BB962C8B-B14F-4D97-AF65-F5344CB8AC3E}">
        <p14:creationId xmlns:p14="http://schemas.microsoft.com/office/powerpoint/2010/main" val="2558650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 needs some images to back the story, and way less text on the slide]</a:t>
            </a:r>
          </a:p>
          <a:p>
            <a:r>
              <a:rPr lang="en-US" dirty="0" smtClean="0"/>
              <a:t>We want to keep you away from changing the core, since we tend to lock that down so it is supported. </a:t>
            </a:r>
          </a:p>
          <a:p>
            <a:r>
              <a:rPr lang="en-US" dirty="0" smtClean="0"/>
              <a:t>We will need some time to lock it down properly, so we don't make the wrong decisions here and limit your possibilities.</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5</a:t>
            </a:fld>
            <a:endParaRPr lang="en-GB" dirty="0"/>
          </a:p>
        </p:txBody>
      </p:sp>
    </p:spTree>
    <p:extLst>
      <p:ext uri="{BB962C8B-B14F-4D97-AF65-F5344CB8AC3E}">
        <p14:creationId xmlns:p14="http://schemas.microsoft.com/office/powerpoint/2010/main" val="2505167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[This needs some images to back the story, and way less text on the slide]</a:t>
            </a:r>
          </a:p>
          <a:p>
            <a:r>
              <a:rPr lang="en-US" dirty="0" smtClean="0"/>
              <a:t>We want to keep you away from changing the core, since we tend to lock that down so it is supported. </a:t>
            </a:r>
          </a:p>
          <a:p>
            <a:r>
              <a:rPr lang="en-US" dirty="0" smtClean="0"/>
              <a:t>We will need some time to lock it down properly, so we don't make the wrong decisions here and limit your possibilities.</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9</a:t>
            </a:fld>
            <a:endParaRPr lang="en-GB" dirty="0"/>
          </a:p>
        </p:txBody>
      </p:sp>
    </p:spTree>
    <p:extLst>
      <p:ext uri="{BB962C8B-B14F-4D97-AF65-F5344CB8AC3E}">
        <p14:creationId xmlns:p14="http://schemas.microsoft.com/office/powerpoint/2010/main" val="25051672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Public API</a:t>
            </a:r>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11</a:t>
            </a:fld>
            <a:endParaRPr lang="en-GB" dirty="0"/>
          </a:p>
        </p:txBody>
      </p:sp>
    </p:spTree>
    <p:extLst>
      <p:ext uri="{BB962C8B-B14F-4D97-AF65-F5344CB8AC3E}">
        <p14:creationId xmlns:p14="http://schemas.microsoft.com/office/powerpoint/2010/main" val="1551299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12</a:t>
            </a:fld>
            <a:endParaRPr lang="en-GB" dirty="0"/>
          </a:p>
        </p:txBody>
      </p:sp>
    </p:spTree>
    <p:extLst>
      <p:ext uri="{BB962C8B-B14F-4D97-AF65-F5344CB8AC3E}">
        <p14:creationId xmlns:p14="http://schemas.microsoft.com/office/powerpoint/2010/main" val="26423675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[Needs better presentation, this is unreadable]</a:t>
            </a:r>
            <a:endParaRPr lang="en-US" b="1" i="1"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13</a:t>
            </a:fld>
            <a:endParaRPr lang="en-GB" dirty="0"/>
          </a:p>
        </p:txBody>
      </p:sp>
    </p:spTree>
    <p:extLst>
      <p:ext uri="{BB962C8B-B14F-4D97-AF65-F5344CB8AC3E}">
        <p14:creationId xmlns:p14="http://schemas.microsoft.com/office/powerpoint/2010/main" val="2353262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14</a:t>
            </a:fld>
            <a:endParaRPr lang="en-GB" dirty="0"/>
          </a:p>
        </p:txBody>
      </p:sp>
    </p:spTree>
    <p:extLst>
      <p:ext uri="{BB962C8B-B14F-4D97-AF65-F5344CB8AC3E}">
        <p14:creationId xmlns:p14="http://schemas.microsoft.com/office/powerpoint/2010/main" val="798092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i="1" dirty="0" smtClean="0"/>
              <a:t>[Needs better presentation, this is unreadable]</a:t>
            </a:r>
            <a:endParaRPr lang="en-US" b="1" i="1" dirty="0"/>
          </a:p>
        </p:txBody>
      </p:sp>
      <p:sp>
        <p:nvSpPr>
          <p:cNvPr id="4" name="Slide Number Placeholder 3"/>
          <p:cNvSpPr>
            <a:spLocks noGrp="1"/>
          </p:cNvSpPr>
          <p:nvPr>
            <p:ph type="sldNum" sz="quarter" idx="10"/>
          </p:nvPr>
        </p:nvSpPr>
        <p:spPr/>
        <p:txBody>
          <a:bodyPr/>
          <a:lstStyle/>
          <a:p>
            <a:fld id="{E4AB46CB-566B-49D6-A0CF-1D3476113DFB}" type="slidenum">
              <a:rPr lang="en-GB" smtClean="0"/>
              <a:pPr/>
              <a:t>15</a:t>
            </a:fld>
            <a:endParaRPr lang="en-GB" dirty="0"/>
          </a:p>
        </p:txBody>
      </p:sp>
    </p:spTree>
    <p:extLst>
      <p:ext uri="{BB962C8B-B14F-4D97-AF65-F5344CB8AC3E}">
        <p14:creationId xmlns:p14="http://schemas.microsoft.com/office/powerpoint/2010/main" val="2353262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emf"/><Relationship Id="rId4" Type="http://schemas.openxmlformats.org/officeDocument/2006/relationships/image" Target="../media/image10.png"/><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jpeg"/><Relationship Id="rId4" Type="http://schemas.openxmlformats.org/officeDocument/2006/relationships/image" Target="../media/image6.png"/><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5.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 Id="rId3"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 Id="rId3"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7.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emf"/><Relationship Id="rId3"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emf"/><Relationship Id="rId3"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 y="0"/>
            <a:ext cx="9132887"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292" y="2439406"/>
            <a:ext cx="4865077" cy="2164125"/>
          </a:xfrm>
          <a:prstGeom prst="rect">
            <a:avLst/>
          </a:prstGeom>
          <a:solidFill>
            <a:srgbClr val="457CBF">
              <a:alpha val="9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75"/>
          <p:cNvSpPr>
            <a:spLocks noGrp="1" noChangeArrowheads="1"/>
          </p:cNvSpPr>
          <p:nvPr>
            <p:ph type="ctrTitle" hasCustomPrompt="1"/>
          </p:nvPr>
        </p:nvSpPr>
        <p:spPr>
          <a:xfrm>
            <a:off x="241097" y="2660726"/>
            <a:ext cx="4358030" cy="1015663"/>
          </a:xfrm>
        </p:spPr>
        <p:txBody>
          <a:bodyPr wrap="square" anchor="t" anchorCtr="0">
            <a:spAutoFit/>
          </a:bodyPr>
          <a:lstStyle>
            <a:lvl1pPr algn="l">
              <a:defRPr sz="3000">
                <a:solidFill>
                  <a:schemeClr val="bg1"/>
                </a:solidFill>
                <a:latin typeface="Arial"/>
                <a:cs typeface="Arial"/>
              </a:defRPr>
            </a:lvl1pPr>
          </a:lstStyle>
          <a:p>
            <a:r>
              <a:rPr lang="en-US" dirty="0" smtClean="0"/>
              <a:t>Presentation Title Is Arial, Title Case, 30 </a:t>
            </a:r>
            <a:r>
              <a:rPr lang="en-US" dirty="0" err="1" smtClean="0"/>
              <a:t>pt</a:t>
            </a:r>
            <a:endParaRPr lang="en-US" dirty="0"/>
          </a:p>
        </p:txBody>
      </p:sp>
      <p:sp>
        <p:nvSpPr>
          <p:cNvPr id="22" name="Rectangle 76"/>
          <p:cNvSpPr>
            <a:spLocks noGrp="1" noChangeArrowheads="1"/>
          </p:cNvSpPr>
          <p:nvPr>
            <p:ph type="subTitle" idx="1" hasCustomPrompt="1"/>
          </p:nvPr>
        </p:nvSpPr>
        <p:spPr>
          <a:xfrm>
            <a:off x="241097" y="3678987"/>
            <a:ext cx="4358030" cy="559971"/>
          </a:xfrm>
        </p:spPr>
        <p:txBody>
          <a:bodyPr>
            <a:noAutofit/>
          </a:bodyPr>
          <a:lstStyle>
            <a:lvl1pPr marL="0" indent="0" algn="l">
              <a:buFontTx/>
              <a:buNone/>
              <a:defRPr sz="2000" baseline="0">
                <a:solidFill>
                  <a:srgbClr val="FFFFFF"/>
                </a:solidFill>
                <a:latin typeface="Arial"/>
                <a:cs typeface="Arial"/>
              </a:defRPr>
            </a:lvl1pPr>
          </a:lstStyle>
          <a:p>
            <a:r>
              <a:rPr lang="en-US" dirty="0" smtClean="0"/>
              <a:t>Subtitle is Arial, Title Case, 20 pt</a:t>
            </a:r>
            <a:endParaRPr lang="en-US"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flipH="1">
            <a:off x="7876738" y="3876238"/>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0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mp; Content Comparison">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0"/>
          </p:nvPr>
        </p:nvSpPr>
        <p:spPr>
          <a:xfrm>
            <a:off x="4624253"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762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amp;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60125" y="962308"/>
            <a:ext cx="4290052" cy="3550313"/>
          </a:xfrm>
          <a:prstGeom prst="round2DiagRect">
            <a:avLst/>
          </a:prstGeom>
        </p:spPr>
        <p:txBody>
          <a:bodyPr anchor="ctr"/>
          <a:lstStyle>
            <a:lvl1pPr marL="0" indent="0" algn="ctr">
              <a:buFontTx/>
              <a:buNone/>
              <a:defRPr i="1"/>
            </a:lvl1pPr>
          </a:lstStyle>
          <a:p>
            <a:r>
              <a:rPr lang="en-US" smtClean="0"/>
              <a:t>Click icon to add picture</a:t>
            </a:r>
            <a:endParaRPr lang="en-US" dirty="0"/>
          </a:p>
        </p:txBody>
      </p:sp>
      <p:sp>
        <p:nvSpPr>
          <p:cNvPr id="6"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
        <p:nvSpPr>
          <p:cNvPr id="7"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42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mpact statement">
    <p:spTree>
      <p:nvGrpSpPr>
        <p:cNvPr id="1" name=""/>
        <p:cNvGrpSpPr/>
        <p:nvPr/>
      </p:nvGrpSpPr>
      <p:grpSpPr>
        <a:xfrm>
          <a:off x="0" y="0"/>
          <a:ext cx="0" cy="0"/>
          <a:chOff x="0" y="0"/>
          <a:chExt cx="0" cy="0"/>
        </a:xfrm>
      </p:grpSpPr>
      <p:sp>
        <p:nvSpPr>
          <p:cNvPr id="7" name="Rectangle 6"/>
          <p:cNvSpPr/>
          <p:nvPr/>
        </p:nvSpPr>
        <p:spPr bwMode="auto">
          <a:xfrm>
            <a:off x="-7859" y="0"/>
            <a:ext cx="9144000"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9" name="Oval 8"/>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615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10"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9"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149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Impact statement_2">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16296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Impact statement_3">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9444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Impact statement_4">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9444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2_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rgbClr val="457C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1_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18"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
        <p:nvSpPr>
          <p:cNvPr id="19"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20" name="TextBox 19"/>
          <p:cNvSpPr txBox="1"/>
          <p:nvPr userDrawn="1"/>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21"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175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Final Slide">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78047"/>
          <a:stretch/>
        </p:blipFill>
        <p:spPr bwMode="auto">
          <a:xfrm>
            <a:off x="1" y="3582716"/>
            <a:ext cx="9144000"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410" b="54327"/>
          <a:stretch/>
        </p:blipFill>
        <p:spPr bwMode="auto">
          <a:xfrm rot="10800000">
            <a:off x="3557750" y="-2"/>
            <a:ext cx="5586250" cy="324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676" y="1471612"/>
            <a:ext cx="6018650" cy="198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2836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14" name="TextBox 13"/>
          <p:cNvSpPr txBox="1"/>
          <p:nvPr/>
        </p:nvSpPr>
        <p:spPr>
          <a:xfrm>
            <a:off x="6407991" y="2549978"/>
            <a:ext cx="2767826" cy="1368152"/>
          </a:xfrm>
          <a:prstGeom prst="rect">
            <a:avLst/>
          </a:prstGeom>
          <a:noFill/>
        </p:spPr>
        <p:txBody>
          <a:bodyPr wrap="square" tIns="90000" rtlCol="0" anchor="ctr" anchorCtr="1">
            <a:spAutoFit/>
          </a:bodyPr>
          <a:lstStyle/>
          <a:p>
            <a:r>
              <a:rPr lang="en-US" sz="1600" b="0" i="1" dirty="0" smtClean="0">
                <a:solidFill>
                  <a:schemeClr val="bg1"/>
                </a:solidFill>
                <a:latin typeface="Arial"/>
              </a:rPr>
              <a:t>Image</a:t>
            </a:r>
            <a:r>
              <a:rPr lang="en-US" sz="1600" b="0" i="1" baseline="0" dirty="0" smtClean="0">
                <a:solidFill>
                  <a:schemeClr val="bg1"/>
                </a:solidFill>
                <a:latin typeface="Arial"/>
              </a:rPr>
              <a:t> placeholder</a:t>
            </a:r>
          </a:p>
          <a:p>
            <a:endParaRPr lang="en-US" sz="1600" b="0" i="1" baseline="0" dirty="0" smtClean="0">
              <a:solidFill>
                <a:schemeClr val="bg1"/>
              </a:solidFill>
              <a:latin typeface="Arial"/>
            </a:endParaRPr>
          </a:p>
          <a:p>
            <a:r>
              <a:rPr lang="en-US" sz="1600" b="0" i="1" baseline="0" dirty="0" smtClean="0">
                <a:solidFill>
                  <a:schemeClr val="bg1"/>
                </a:solidFill>
                <a:latin typeface="Arial"/>
              </a:rPr>
              <a:t>Click on image icon</a:t>
            </a:r>
          </a:p>
          <a:p>
            <a:r>
              <a:rPr lang="en-US" sz="1600" b="0" i="1" baseline="0" dirty="0" smtClean="0">
                <a:solidFill>
                  <a:schemeClr val="bg1"/>
                </a:solidFill>
                <a:latin typeface="Arial"/>
              </a:rPr>
              <a:t>Browse to image you want to add to slide</a:t>
            </a:r>
            <a:endParaRPr lang="en-US" sz="1600" b="0" i="1" dirty="0">
              <a:solidFill>
                <a:schemeClr val="bg1"/>
              </a:solidFill>
              <a:latin typeface="Arial"/>
            </a:endParaRPr>
          </a:p>
        </p:txBody>
      </p:sp>
      <p:sp>
        <p:nvSpPr>
          <p:cNvPr id="10" name="Title Placeholder 1"/>
          <p:cNvSpPr>
            <a:spLocks noGrp="1"/>
          </p:cNvSpPr>
          <p:nvPr>
            <p:ph type="title"/>
          </p:nvPr>
        </p:nvSpPr>
        <p:spPr>
          <a:xfrm>
            <a:off x="241159" y="104586"/>
            <a:ext cx="5402896"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5" name="Text Placeholder 4"/>
          <p:cNvSpPr>
            <a:spLocks noGrp="1"/>
          </p:cNvSpPr>
          <p:nvPr>
            <p:ph type="body" sz="quarter" idx="11"/>
          </p:nvPr>
        </p:nvSpPr>
        <p:spPr>
          <a:xfrm>
            <a:off x="249299" y="834324"/>
            <a:ext cx="5378991" cy="3749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162" b="78047"/>
          <a:stretch/>
        </p:blipFill>
        <p:spPr bwMode="auto">
          <a:xfrm rot="16200000" flipH="1">
            <a:off x="7352954" y="230261"/>
            <a:ext cx="2021305"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6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Slide">
    <p:spTree>
      <p:nvGrpSpPr>
        <p:cNvPr id="1" name=""/>
        <p:cNvGrpSpPr/>
        <p:nvPr/>
      </p:nvGrpSpPr>
      <p:grpSpPr>
        <a:xfrm>
          <a:off x="0" y="0"/>
          <a:ext cx="0" cy="0"/>
          <a:chOff x="0" y="0"/>
          <a:chExt cx="0" cy="0"/>
        </a:xfrm>
      </p:grpSpPr>
      <p:pic>
        <p:nvPicPr>
          <p:cNvPr id="1026" name="Picture 2" descr="C:\Users\hgrap\Downloads\shutterstock_193500623.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836" y="878391"/>
            <a:ext cx="9143163" cy="3910940"/>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userDrawn="1"/>
        </p:nvSpPr>
        <p:spPr>
          <a:xfrm>
            <a:off x="-6292" y="1461945"/>
            <a:ext cx="4865077" cy="2782211"/>
          </a:xfrm>
          <a:prstGeom prst="rect">
            <a:avLst/>
          </a:prstGeom>
          <a:solidFill>
            <a:srgbClr val="457CBF">
              <a:alpha val="8509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75"/>
          <p:cNvSpPr>
            <a:spLocks noGrp="1" noChangeArrowheads="1"/>
          </p:cNvSpPr>
          <p:nvPr>
            <p:ph type="ctrTitle" hasCustomPrompt="1"/>
          </p:nvPr>
        </p:nvSpPr>
        <p:spPr>
          <a:xfrm>
            <a:off x="241097" y="1683265"/>
            <a:ext cx="4358030" cy="1015663"/>
          </a:xfrm>
        </p:spPr>
        <p:txBody>
          <a:bodyPr wrap="square" anchor="t" anchorCtr="0">
            <a:spAutoFit/>
          </a:bodyPr>
          <a:lstStyle>
            <a:lvl1pPr algn="l">
              <a:defRPr sz="3000">
                <a:solidFill>
                  <a:schemeClr val="bg1"/>
                </a:solidFill>
                <a:latin typeface="Arial"/>
                <a:cs typeface="Arial"/>
              </a:defRPr>
            </a:lvl1pPr>
          </a:lstStyle>
          <a:p>
            <a:r>
              <a:rPr lang="en-US" dirty="0" smtClean="0"/>
              <a:t>Presentation Title Is Arial, Title Case, 30 </a:t>
            </a:r>
            <a:r>
              <a:rPr lang="en-US" dirty="0" err="1" smtClean="0"/>
              <a:t>pt</a:t>
            </a:r>
            <a:endParaRPr lang="en-US" dirty="0"/>
          </a:p>
        </p:txBody>
      </p:sp>
      <p:sp>
        <p:nvSpPr>
          <p:cNvPr id="15" name="Rectangle 76"/>
          <p:cNvSpPr>
            <a:spLocks noGrp="1" noChangeArrowheads="1"/>
          </p:cNvSpPr>
          <p:nvPr>
            <p:ph type="subTitle" idx="1" hasCustomPrompt="1"/>
          </p:nvPr>
        </p:nvSpPr>
        <p:spPr>
          <a:xfrm>
            <a:off x="241097" y="2701526"/>
            <a:ext cx="4358030" cy="559971"/>
          </a:xfrm>
        </p:spPr>
        <p:txBody>
          <a:bodyPr>
            <a:noAutofit/>
          </a:bodyPr>
          <a:lstStyle>
            <a:lvl1pPr marL="0" indent="0" algn="l">
              <a:buFontTx/>
              <a:buNone/>
              <a:defRPr sz="2000" baseline="0">
                <a:solidFill>
                  <a:srgbClr val="FFFFFF"/>
                </a:solidFill>
                <a:latin typeface="Arial"/>
                <a:cs typeface="Arial"/>
              </a:defRPr>
            </a:lvl1pPr>
          </a:lstStyle>
          <a:p>
            <a:r>
              <a:rPr lang="en-US" dirty="0" smtClean="0"/>
              <a:t>Subtitle is Arial, Title Case, 20 pt</a:t>
            </a:r>
            <a:endParaRPr lang="en-US" dirty="0"/>
          </a:p>
        </p:txBody>
      </p:sp>
      <p:sp>
        <p:nvSpPr>
          <p:cNvPr id="16" name="Text Placeholder 20"/>
          <p:cNvSpPr>
            <a:spLocks noGrp="1"/>
          </p:cNvSpPr>
          <p:nvPr>
            <p:ph type="body" sz="quarter" idx="10" hasCustomPrompt="1"/>
          </p:nvPr>
        </p:nvSpPr>
        <p:spPr>
          <a:xfrm>
            <a:off x="241097" y="3273739"/>
            <a:ext cx="4358030" cy="495708"/>
          </a:xfrm>
        </p:spPr>
        <p:txBody>
          <a:bodyPr>
            <a:normAutofit/>
          </a:bodyPr>
          <a:lstStyle>
            <a:lvl1pPr marL="0" indent="0">
              <a:buNone/>
              <a:defRPr lang="en-US" sz="1200" baseline="0" smtClean="0">
                <a:solidFill>
                  <a:srgbClr val="FFFFFF"/>
                </a:solidFill>
                <a:latin typeface="Arial"/>
                <a:cs typeface="Arial"/>
              </a:defRPr>
            </a:lvl1pPr>
            <a:lvl2pPr marL="168275" indent="0">
              <a:buNone/>
              <a:defRPr>
                <a:solidFill>
                  <a:srgbClr val="FFFFFF"/>
                </a:solidFill>
              </a:defRPr>
            </a:lvl2pPr>
            <a:lvl3pPr marL="342900" indent="0">
              <a:buNone/>
              <a:defRPr>
                <a:solidFill>
                  <a:srgbClr val="FFFFFF"/>
                </a:solidFill>
              </a:defRPr>
            </a:lvl3pPr>
            <a:lvl4pPr marL="508000" indent="0">
              <a:buNone/>
              <a:defRPr>
                <a:solidFill>
                  <a:srgbClr val="FFFFFF"/>
                </a:solidFill>
              </a:defRPr>
            </a:lvl4pPr>
            <a:lvl5pPr marL="690563" indent="0">
              <a:buNone/>
              <a:defRPr>
                <a:solidFill>
                  <a:srgbClr val="FFFFFF"/>
                </a:solidFill>
              </a:defRPr>
            </a:lvl5pPr>
          </a:lstStyle>
          <a:p>
            <a:pPr lvl="0"/>
            <a:r>
              <a:rPr lang="en-US" dirty="0" smtClean="0"/>
              <a:t>Presenter’s Name</a:t>
            </a:r>
          </a:p>
          <a:p>
            <a:pPr lvl="0"/>
            <a:r>
              <a:rPr lang="en-US" dirty="0" smtClean="0"/>
              <a:t>and Title</a:t>
            </a:r>
          </a:p>
        </p:txBody>
      </p:sp>
      <p:pic>
        <p:nvPicPr>
          <p:cNvPr id="17" name="Picture 16"/>
          <p:cNvPicPr>
            <a:picLocks noChangeAspect="1"/>
          </p:cNvPicPr>
          <p:nvPr userDrawn="1"/>
        </p:nvPicPr>
        <p:blipFill rotWithShape="1">
          <a:blip r:embed="rId3" cstate="screen">
            <a:extLst>
              <a:ext uri="{28A0092B-C50C-407E-A947-70E740481C1C}">
                <a14:useLocalDpi xmlns:a14="http://schemas.microsoft.com/office/drawing/2010/main"/>
              </a:ext>
            </a:extLst>
          </a:blip>
          <a:srcRect r="-1"/>
          <a:stretch/>
        </p:blipFill>
        <p:spPr>
          <a:xfrm flipV="1">
            <a:off x="-1" y="4204525"/>
            <a:ext cx="4865077" cy="83364"/>
          </a:xfrm>
          <a:prstGeom prst="rect">
            <a:avLst/>
          </a:prstGeom>
        </p:spPr>
      </p:pic>
      <p:sp>
        <p:nvSpPr>
          <p:cNvPr id="18" name="Text Placeholder 20"/>
          <p:cNvSpPr>
            <a:spLocks noGrp="1"/>
          </p:cNvSpPr>
          <p:nvPr>
            <p:ph type="body" sz="quarter" idx="11" hasCustomPrompt="1"/>
          </p:nvPr>
        </p:nvSpPr>
        <p:spPr>
          <a:xfrm>
            <a:off x="241097" y="3769427"/>
            <a:ext cx="4358030" cy="366192"/>
          </a:xfrm>
        </p:spPr>
        <p:txBody>
          <a:bodyPr>
            <a:normAutofit/>
          </a:bodyPr>
          <a:lstStyle>
            <a:lvl1pPr marL="0" indent="0">
              <a:buNone/>
              <a:defRPr lang="en-US" sz="1200" baseline="0" smtClean="0">
                <a:solidFill>
                  <a:srgbClr val="FFFFFF"/>
                </a:solidFill>
                <a:latin typeface="Arial"/>
                <a:cs typeface="Arial"/>
              </a:defRPr>
            </a:lvl1pPr>
            <a:lvl2pPr marL="168275" indent="0">
              <a:buNone/>
              <a:defRPr>
                <a:solidFill>
                  <a:srgbClr val="FFFFFF"/>
                </a:solidFill>
              </a:defRPr>
            </a:lvl2pPr>
            <a:lvl3pPr marL="342900" indent="0">
              <a:buNone/>
              <a:defRPr>
                <a:solidFill>
                  <a:srgbClr val="FFFFFF"/>
                </a:solidFill>
              </a:defRPr>
            </a:lvl3pPr>
            <a:lvl4pPr marL="508000" indent="0">
              <a:buNone/>
              <a:defRPr>
                <a:solidFill>
                  <a:srgbClr val="FFFFFF"/>
                </a:solidFill>
              </a:defRPr>
            </a:lvl4pPr>
            <a:lvl5pPr marL="690563" indent="0">
              <a:buNone/>
              <a:defRPr>
                <a:solidFill>
                  <a:srgbClr val="FFFFFF"/>
                </a:solidFill>
              </a:defRPr>
            </a:lvl5pPr>
          </a:lstStyle>
          <a:p>
            <a:pPr lvl="0"/>
            <a:r>
              <a:rPr lang="en-US" dirty="0" smtClean="0"/>
              <a:t>Date</a:t>
            </a:r>
          </a:p>
        </p:txBody>
      </p:sp>
      <p:pic>
        <p:nvPicPr>
          <p:cNvPr id="19" name="Picture 2"/>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7196451" y="167703"/>
            <a:ext cx="1828800" cy="555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userDrawn="1"/>
        </p:nvSpPr>
        <p:spPr>
          <a:xfrm>
            <a:off x="6617332" y="4799710"/>
            <a:ext cx="2526668" cy="275545"/>
          </a:xfrm>
          <a:prstGeom prst="rect">
            <a:avLst/>
          </a:prstGeom>
          <a:noFill/>
        </p:spPr>
        <p:txBody>
          <a:bodyPr wrap="square" tIns="90000" rtlCol="0" anchor="ctr" anchorCtr="1">
            <a:spAutoFit/>
          </a:bodyPr>
          <a:lstStyle/>
          <a:p>
            <a:pPr marL="573088" indent="-177800" algn="r">
              <a:tabLst>
                <a:tab pos="2292350" algn="l"/>
              </a:tabLst>
            </a:pPr>
            <a:r>
              <a:rPr lang="en-US" sz="900" b="0" dirty="0" smtClean="0">
                <a:solidFill>
                  <a:schemeClr val="accent3">
                    <a:lumMod val="90000"/>
                  </a:schemeClr>
                </a:solidFill>
                <a:latin typeface="Arial"/>
              </a:rPr>
              <a:t>SDL Proprietary and Confidential</a:t>
            </a:r>
            <a:endParaRPr lang="en-US" sz="900" b="0" dirty="0">
              <a:solidFill>
                <a:schemeClr val="accent3">
                  <a:lumMod val="90000"/>
                </a:schemeClr>
              </a:solidFill>
              <a:latin typeface="Arial"/>
            </a:endParaRPr>
          </a:p>
        </p:txBody>
      </p:sp>
    </p:spTree>
    <p:extLst>
      <p:ext uri="{BB962C8B-B14F-4D97-AF65-F5344CB8AC3E}">
        <p14:creationId xmlns:p14="http://schemas.microsoft.com/office/powerpoint/2010/main" val="3812153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4_Agenda">
    <p:spTree>
      <p:nvGrpSpPr>
        <p:cNvPr id="1" name=""/>
        <p:cNvGrpSpPr/>
        <p:nvPr/>
      </p:nvGrpSpPr>
      <p:grpSpPr>
        <a:xfrm>
          <a:off x="0" y="0"/>
          <a:ext cx="0" cy="0"/>
          <a:chOff x="0" y="0"/>
          <a:chExt cx="0" cy="0"/>
        </a:xfrm>
      </p:grpSpPr>
      <p:sp>
        <p:nvSpPr>
          <p:cNvPr id="10" name="Title Placeholder 1"/>
          <p:cNvSpPr>
            <a:spLocks noGrp="1"/>
          </p:cNvSpPr>
          <p:nvPr>
            <p:ph type="title"/>
          </p:nvPr>
        </p:nvSpPr>
        <p:spPr>
          <a:xfrm>
            <a:off x="436728" y="104586"/>
            <a:ext cx="8373317"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5" name="Text Placeholder 4"/>
          <p:cNvSpPr>
            <a:spLocks noGrp="1"/>
          </p:cNvSpPr>
          <p:nvPr>
            <p:ph type="body" sz="quarter" idx="11"/>
          </p:nvPr>
        </p:nvSpPr>
        <p:spPr>
          <a:xfrm>
            <a:off x="442072" y="834324"/>
            <a:ext cx="8374382" cy="3749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2"/>
          </p:nvPr>
        </p:nvSpPr>
        <p:spPr/>
        <p:txBody>
          <a:bodyPr/>
          <a:lstStyle/>
          <a:p>
            <a:r>
              <a:rPr lang="en-US" dirty="0" smtClean="0">
                <a:solidFill>
                  <a:srgbClr val="5C6E7E">
                    <a:tint val="75000"/>
                  </a:srgbClr>
                </a:solidFill>
              </a:rPr>
              <a:t>Confidential SDL plc © 2015</a:t>
            </a:r>
          </a:p>
        </p:txBody>
      </p:sp>
      <p:pic>
        <p:nvPicPr>
          <p:cNvPr id="1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descr="C:\Users\hgrap\Downloads\shutterstock_196379804.jpg"/>
          <p:cNvPicPr>
            <a:picLocks noChangeAspect="1" noChangeArrowheads="1"/>
          </p:cNvPicPr>
          <p:nvPr userDrawn="1"/>
        </p:nvPicPr>
        <p:blipFill rotWithShape="1">
          <a:blip r:embed="rId3" cstate="screen">
            <a:extLst>
              <a:ext uri="{28A0092B-C50C-407E-A947-70E740481C1C}">
                <a14:useLocalDpi xmlns:a14="http://schemas.microsoft.com/office/drawing/2010/main"/>
              </a:ext>
            </a:extLst>
          </a:blip>
          <a:srcRect/>
          <a:stretch/>
        </p:blipFill>
        <p:spPr bwMode="auto">
          <a:xfrm>
            <a:off x="5934456" y="0"/>
            <a:ext cx="3209544" cy="517538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786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Section break_orange">
    <p:spTree>
      <p:nvGrpSpPr>
        <p:cNvPr id="1" name=""/>
        <p:cNvGrpSpPr/>
        <p:nvPr/>
      </p:nvGrpSpPr>
      <p:grpSpPr>
        <a:xfrm>
          <a:off x="0" y="0"/>
          <a:ext cx="0" cy="0"/>
          <a:chOff x="0" y="0"/>
          <a:chExt cx="0" cy="0"/>
        </a:xfrm>
      </p:grpSpPr>
      <p:cxnSp>
        <p:nvCxnSpPr>
          <p:cNvPr id="6" name="Straight Connector 5"/>
          <p:cNvCxnSpPr/>
          <p:nvPr userDrawn="1"/>
        </p:nvCxnSpPr>
        <p:spPr bwMode="auto">
          <a:xfrm>
            <a:off x="1105782" y="1029110"/>
            <a:ext cx="0" cy="3678523"/>
          </a:xfrm>
          <a:prstGeom prst="line">
            <a:avLst/>
          </a:prstGeom>
          <a:solidFill>
            <a:schemeClr val="accent1"/>
          </a:solidFill>
          <a:ln w="25400" cap="flat" cmpd="sng" algn="ctr">
            <a:solidFill>
              <a:srgbClr val="F47F42"/>
            </a:solidFill>
            <a:prstDash val="solid"/>
            <a:round/>
            <a:headEnd type="none" w="med" len="med"/>
            <a:tailEnd type="none" w="med" len="med"/>
          </a:ln>
          <a:effectLst/>
        </p:spPr>
      </p:cxnSp>
      <p:sp>
        <p:nvSpPr>
          <p:cNvPr id="7" name="Oval 6"/>
          <p:cNvSpPr/>
          <p:nvPr userDrawn="1"/>
        </p:nvSpPr>
        <p:spPr bwMode="auto">
          <a:xfrm>
            <a:off x="662371" y="301070"/>
            <a:ext cx="886823" cy="886823"/>
          </a:xfrm>
          <a:prstGeom prst="ellipse">
            <a:avLst/>
          </a:prstGeom>
          <a:solidFill>
            <a:schemeClr val="bg1"/>
          </a:solidFill>
          <a:ln w="25400" cap="flat" cmpd="sng" algn="ctr">
            <a:solidFill>
              <a:srgbClr val="F47F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8" name="Oval 7"/>
          <p:cNvSpPr/>
          <p:nvPr userDrawn="1"/>
        </p:nvSpPr>
        <p:spPr bwMode="auto">
          <a:xfrm>
            <a:off x="949338" y="1587458"/>
            <a:ext cx="312889" cy="312889"/>
          </a:xfrm>
          <a:prstGeom prst="ellipse">
            <a:avLst/>
          </a:prstGeom>
          <a:solidFill>
            <a:schemeClr val="bg1"/>
          </a:solidFill>
          <a:ln w="25400" cap="flat" cmpd="sng" algn="ctr">
            <a:solidFill>
              <a:srgbClr val="F47F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9" name="Oval 8"/>
          <p:cNvSpPr/>
          <p:nvPr userDrawn="1"/>
        </p:nvSpPr>
        <p:spPr bwMode="auto">
          <a:xfrm>
            <a:off x="949338" y="4537068"/>
            <a:ext cx="312889" cy="312889"/>
          </a:xfrm>
          <a:prstGeom prst="ellipse">
            <a:avLst/>
          </a:prstGeom>
          <a:solidFill>
            <a:schemeClr val="bg1"/>
          </a:solidFill>
          <a:ln w="25400" cap="flat" cmpd="sng" algn="ctr">
            <a:solidFill>
              <a:srgbClr val="F47F4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0" name="Round Diagonal Corner Rectangle 9"/>
          <p:cNvSpPr/>
          <p:nvPr userDrawn="1"/>
        </p:nvSpPr>
        <p:spPr bwMode="auto">
          <a:xfrm rot="10800000">
            <a:off x="678803" y="2266234"/>
            <a:ext cx="6218714" cy="1932318"/>
          </a:xfrm>
          <a:prstGeom prst="round2DiagRect">
            <a:avLst/>
          </a:prstGeom>
          <a:solidFill>
            <a:srgbClr val="F47F4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1" name="Title 1"/>
          <p:cNvSpPr>
            <a:spLocks noGrp="1"/>
          </p:cNvSpPr>
          <p:nvPr>
            <p:ph type="title" hasCustomPrompt="1"/>
          </p:nvPr>
        </p:nvSpPr>
        <p:spPr>
          <a:xfrm>
            <a:off x="1073026" y="2517333"/>
            <a:ext cx="5222327" cy="744314"/>
          </a:xfrm>
          <a:noFill/>
        </p:spPr>
        <p:txBody>
          <a:bodyPr tIns="67227" bIns="67227" anchor="t"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2"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pic>
        <p:nvPicPr>
          <p:cNvPr id="1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459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Section break_red">
    <p:spTree>
      <p:nvGrpSpPr>
        <p:cNvPr id="1" name=""/>
        <p:cNvGrpSpPr/>
        <p:nvPr/>
      </p:nvGrpSpPr>
      <p:grpSpPr>
        <a:xfrm>
          <a:off x="0" y="0"/>
          <a:ext cx="0" cy="0"/>
          <a:chOff x="0" y="0"/>
          <a:chExt cx="0" cy="0"/>
        </a:xfrm>
      </p:grpSpPr>
      <p:cxnSp>
        <p:nvCxnSpPr>
          <p:cNvPr id="6" name="Straight Connector 5"/>
          <p:cNvCxnSpPr/>
          <p:nvPr userDrawn="1"/>
        </p:nvCxnSpPr>
        <p:spPr bwMode="auto">
          <a:xfrm>
            <a:off x="1105782" y="1029110"/>
            <a:ext cx="0" cy="3678523"/>
          </a:xfrm>
          <a:prstGeom prst="line">
            <a:avLst/>
          </a:prstGeom>
          <a:solidFill>
            <a:schemeClr val="accent1"/>
          </a:solidFill>
          <a:ln w="25400" cap="flat" cmpd="sng" algn="ctr">
            <a:solidFill>
              <a:srgbClr val="D04D52"/>
            </a:solidFill>
            <a:prstDash val="solid"/>
            <a:round/>
            <a:headEnd type="none" w="med" len="med"/>
            <a:tailEnd type="none" w="med" len="med"/>
          </a:ln>
          <a:effectLst/>
        </p:spPr>
      </p:cxnSp>
      <p:sp>
        <p:nvSpPr>
          <p:cNvPr id="7" name="Oval 6"/>
          <p:cNvSpPr/>
          <p:nvPr userDrawn="1"/>
        </p:nvSpPr>
        <p:spPr bwMode="auto">
          <a:xfrm>
            <a:off x="662371" y="301070"/>
            <a:ext cx="886823" cy="886823"/>
          </a:xfrm>
          <a:prstGeom prst="ellipse">
            <a:avLst/>
          </a:prstGeom>
          <a:solidFill>
            <a:schemeClr val="bg1"/>
          </a:solidFill>
          <a:ln w="25400" cap="flat" cmpd="sng" algn="ctr">
            <a:solidFill>
              <a:srgbClr val="D04D5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8" name="Oval 7"/>
          <p:cNvSpPr/>
          <p:nvPr userDrawn="1"/>
        </p:nvSpPr>
        <p:spPr bwMode="auto">
          <a:xfrm>
            <a:off x="949338" y="1587458"/>
            <a:ext cx="312889" cy="312889"/>
          </a:xfrm>
          <a:prstGeom prst="ellipse">
            <a:avLst/>
          </a:prstGeom>
          <a:solidFill>
            <a:schemeClr val="bg1"/>
          </a:solidFill>
          <a:ln w="25400" cap="flat" cmpd="sng" algn="ctr">
            <a:solidFill>
              <a:srgbClr val="D04D5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9" name="Oval 8"/>
          <p:cNvSpPr/>
          <p:nvPr userDrawn="1"/>
        </p:nvSpPr>
        <p:spPr bwMode="auto">
          <a:xfrm>
            <a:off x="949338" y="4537068"/>
            <a:ext cx="312889" cy="312889"/>
          </a:xfrm>
          <a:prstGeom prst="ellipse">
            <a:avLst/>
          </a:prstGeom>
          <a:solidFill>
            <a:schemeClr val="bg1"/>
          </a:solidFill>
          <a:ln w="25400" cap="flat" cmpd="sng" algn="ctr">
            <a:solidFill>
              <a:srgbClr val="D04D5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0" name="Round Diagonal Corner Rectangle 9"/>
          <p:cNvSpPr/>
          <p:nvPr userDrawn="1"/>
        </p:nvSpPr>
        <p:spPr bwMode="auto">
          <a:xfrm rot="10800000">
            <a:off x="678803" y="2266234"/>
            <a:ext cx="6218714" cy="1932318"/>
          </a:xfrm>
          <a:prstGeom prst="round2DiagRect">
            <a:avLst/>
          </a:prstGeom>
          <a:solidFill>
            <a:srgbClr val="D04D5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1" name="Title 1"/>
          <p:cNvSpPr>
            <a:spLocks noGrp="1"/>
          </p:cNvSpPr>
          <p:nvPr>
            <p:ph type="title" hasCustomPrompt="1"/>
          </p:nvPr>
        </p:nvSpPr>
        <p:spPr>
          <a:xfrm>
            <a:off x="1073026" y="2517333"/>
            <a:ext cx="5222327" cy="744314"/>
          </a:xfrm>
          <a:noFill/>
        </p:spPr>
        <p:txBody>
          <a:bodyPr tIns="67227" bIns="67227" anchor="t"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2"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pic>
        <p:nvPicPr>
          <p:cNvPr id="14"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5379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Section break_green">
    <p:spTree>
      <p:nvGrpSpPr>
        <p:cNvPr id="1" name=""/>
        <p:cNvGrpSpPr/>
        <p:nvPr/>
      </p:nvGrpSpPr>
      <p:grpSpPr>
        <a:xfrm>
          <a:off x="0" y="0"/>
          <a:ext cx="0" cy="0"/>
          <a:chOff x="0" y="0"/>
          <a:chExt cx="0" cy="0"/>
        </a:xfrm>
      </p:grpSpPr>
      <p:cxnSp>
        <p:nvCxnSpPr>
          <p:cNvPr id="12" name="Straight Connector 11"/>
          <p:cNvCxnSpPr/>
          <p:nvPr userDrawn="1"/>
        </p:nvCxnSpPr>
        <p:spPr bwMode="auto">
          <a:xfrm>
            <a:off x="1105782" y="1029110"/>
            <a:ext cx="0" cy="3678523"/>
          </a:xfrm>
          <a:prstGeom prst="line">
            <a:avLst/>
          </a:prstGeom>
          <a:solidFill>
            <a:schemeClr val="accent1"/>
          </a:solidFill>
          <a:ln w="25400" cap="flat" cmpd="sng" algn="ctr">
            <a:solidFill>
              <a:srgbClr val="0F955E"/>
            </a:solidFill>
            <a:prstDash val="solid"/>
            <a:round/>
            <a:headEnd type="none" w="med" len="med"/>
            <a:tailEnd type="none" w="med" len="med"/>
          </a:ln>
          <a:effectLst/>
        </p:spPr>
      </p:cxnSp>
      <p:sp>
        <p:nvSpPr>
          <p:cNvPr id="13" name="Oval 12"/>
          <p:cNvSpPr/>
          <p:nvPr userDrawn="1"/>
        </p:nvSpPr>
        <p:spPr bwMode="auto">
          <a:xfrm>
            <a:off x="662371" y="301070"/>
            <a:ext cx="886823" cy="886823"/>
          </a:xfrm>
          <a:prstGeom prst="ellipse">
            <a:avLst/>
          </a:prstGeom>
          <a:solidFill>
            <a:schemeClr val="bg1"/>
          </a:solidFill>
          <a:ln w="25400" cap="flat" cmpd="sng" algn="ctr">
            <a:solidFill>
              <a:srgbClr val="0F95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4" name="Oval 13"/>
          <p:cNvSpPr/>
          <p:nvPr userDrawn="1"/>
        </p:nvSpPr>
        <p:spPr bwMode="auto">
          <a:xfrm>
            <a:off x="949338" y="1587458"/>
            <a:ext cx="312889" cy="312889"/>
          </a:xfrm>
          <a:prstGeom prst="ellipse">
            <a:avLst/>
          </a:prstGeom>
          <a:solidFill>
            <a:schemeClr val="bg1"/>
          </a:solidFill>
          <a:ln w="25400" cap="flat" cmpd="sng" algn="ctr">
            <a:solidFill>
              <a:srgbClr val="0F95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5" name="Oval 14"/>
          <p:cNvSpPr/>
          <p:nvPr userDrawn="1"/>
        </p:nvSpPr>
        <p:spPr bwMode="auto">
          <a:xfrm>
            <a:off x="949338" y="4537068"/>
            <a:ext cx="312889" cy="312889"/>
          </a:xfrm>
          <a:prstGeom prst="ellipse">
            <a:avLst/>
          </a:prstGeom>
          <a:solidFill>
            <a:schemeClr val="bg1"/>
          </a:solidFill>
          <a:ln w="25400" cap="flat" cmpd="sng" algn="ctr">
            <a:solidFill>
              <a:srgbClr val="0F955E"/>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7" name="Round Diagonal Corner Rectangle 16"/>
          <p:cNvSpPr/>
          <p:nvPr userDrawn="1"/>
        </p:nvSpPr>
        <p:spPr bwMode="auto">
          <a:xfrm rot="10800000">
            <a:off x="678803" y="2266234"/>
            <a:ext cx="6218714" cy="1932318"/>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8" name="Title 1"/>
          <p:cNvSpPr>
            <a:spLocks noGrp="1"/>
          </p:cNvSpPr>
          <p:nvPr>
            <p:ph type="title" hasCustomPrompt="1"/>
          </p:nvPr>
        </p:nvSpPr>
        <p:spPr>
          <a:xfrm>
            <a:off x="1073026" y="2517333"/>
            <a:ext cx="5222327" cy="744314"/>
          </a:xfrm>
          <a:noFill/>
        </p:spPr>
        <p:txBody>
          <a:bodyPr tIns="67227" bIns="67227" anchor="t"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9"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772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Section break_purple">
    <p:spTree>
      <p:nvGrpSpPr>
        <p:cNvPr id="1" name=""/>
        <p:cNvGrpSpPr/>
        <p:nvPr/>
      </p:nvGrpSpPr>
      <p:grpSpPr>
        <a:xfrm>
          <a:off x="0" y="0"/>
          <a:ext cx="0" cy="0"/>
          <a:chOff x="0" y="0"/>
          <a:chExt cx="0" cy="0"/>
        </a:xfrm>
      </p:grpSpPr>
      <p:cxnSp>
        <p:nvCxnSpPr>
          <p:cNvPr id="4" name="Straight Connector 3"/>
          <p:cNvCxnSpPr/>
          <p:nvPr userDrawn="1"/>
        </p:nvCxnSpPr>
        <p:spPr bwMode="auto">
          <a:xfrm>
            <a:off x="1105782" y="1029110"/>
            <a:ext cx="0" cy="3678523"/>
          </a:xfrm>
          <a:prstGeom prst="line">
            <a:avLst/>
          </a:prstGeom>
          <a:solidFill>
            <a:schemeClr val="accent1"/>
          </a:solidFill>
          <a:ln w="25400" cap="flat" cmpd="sng" algn="ctr">
            <a:solidFill>
              <a:srgbClr val="85567B"/>
            </a:solidFill>
            <a:prstDash val="solid"/>
            <a:round/>
            <a:headEnd type="none" w="med" len="med"/>
            <a:tailEnd type="none" w="med" len="med"/>
          </a:ln>
          <a:effectLst/>
        </p:spPr>
      </p:cxnSp>
      <p:sp>
        <p:nvSpPr>
          <p:cNvPr id="2" name="Oval 1"/>
          <p:cNvSpPr/>
          <p:nvPr userDrawn="1"/>
        </p:nvSpPr>
        <p:spPr bwMode="auto">
          <a:xfrm>
            <a:off x="662371" y="301070"/>
            <a:ext cx="886823" cy="886823"/>
          </a:xfrm>
          <a:prstGeom prst="ellipse">
            <a:avLst/>
          </a:prstGeom>
          <a:solidFill>
            <a:schemeClr val="bg1"/>
          </a:solidFill>
          <a:ln w="25400" cap="flat" cmpd="sng" algn="ctr">
            <a:solidFill>
              <a:srgbClr val="85567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1" name="Oval 10"/>
          <p:cNvSpPr/>
          <p:nvPr userDrawn="1"/>
        </p:nvSpPr>
        <p:spPr bwMode="auto">
          <a:xfrm>
            <a:off x="949338" y="1587458"/>
            <a:ext cx="312889" cy="312889"/>
          </a:xfrm>
          <a:prstGeom prst="ellipse">
            <a:avLst/>
          </a:prstGeom>
          <a:solidFill>
            <a:schemeClr val="bg1"/>
          </a:solidFill>
          <a:ln w="25400" cap="flat" cmpd="sng" algn="ctr">
            <a:solidFill>
              <a:srgbClr val="85567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Oval 11"/>
          <p:cNvSpPr/>
          <p:nvPr userDrawn="1"/>
        </p:nvSpPr>
        <p:spPr bwMode="auto">
          <a:xfrm>
            <a:off x="949338" y="4537068"/>
            <a:ext cx="312889" cy="312889"/>
          </a:xfrm>
          <a:prstGeom prst="ellipse">
            <a:avLst/>
          </a:prstGeom>
          <a:solidFill>
            <a:schemeClr val="bg1"/>
          </a:solidFill>
          <a:ln w="25400" cap="flat" cmpd="sng" algn="ctr">
            <a:solidFill>
              <a:srgbClr val="85567B"/>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5" name="Round Diagonal Corner Rectangle 4"/>
          <p:cNvSpPr/>
          <p:nvPr userDrawn="1"/>
        </p:nvSpPr>
        <p:spPr bwMode="auto">
          <a:xfrm rot="10800000">
            <a:off x="678803" y="2266234"/>
            <a:ext cx="6218714" cy="1932318"/>
          </a:xfrm>
          <a:prstGeom prst="round2DiagRect">
            <a:avLst/>
          </a:prstGeom>
          <a:solidFill>
            <a:srgbClr val="85567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7" name="Title 1"/>
          <p:cNvSpPr>
            <a:spLocks noGrp="1"/>
          </p:cNvSpPr>
          <p:nvPr>
            <p:ph type="title" hasCustomPrompt="1"/>
          </p:nvPr>
        </p:nvSpPr>
        <p:spPr>
          <a:xfrm>
            <a:off x="1073026" y="2517333"/>
            <a:ext cx="5222327" cy="744314"/>
          </a:xfrm>
          <a:noFill/>
        </p:spPr>
        <p:txBody>
          <a:bodyPr tIns="67227" bIns="67227" anchor="t"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8"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pic>
        <p:nvPicPr>
          <p:cNvPr id="10"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53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6_Title Slide">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3" y="0"/>
            <a:ext cx="9132887"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p:nvSpPr>
        <p:spPr>
          <a:xfrm>
            <a:off x="-6292" y="2439406"/>
            <a:ext cx="4865077" cy="2164125"/>
          </a:xfrm>
          <a:prstGeom prst="rect">
            <a:avLst/>
          </a:prstGeom>
          <a:solidFill>
            <a:srgbClr val="457CBF">
              <a:alpha val="9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75"/>
          <p:cNvSpPr>
            <a:spLocks noGrp="1" noChangeArrowheads="1"/>
          </p:cNvSpPr>
          <p:nvPr>
            <p:ph type="ctrTitle" hasCustomPrompt="1"/>
          </p:nvPr>
        </p:nvSpPr>
        <p:spPr>
          <a:xfrm>
            <a:off x="241097" y="2660726"/>
            <a:ext cx="4358030" cy="1015663"/>
          </a:xfrm>
        </p:spPr>
        <p:txBody>
          <a:bodyPr wrap="square" anchor="t" anchorCtr="0">
            <a:spAutoFit/>
          </a:bodyPr>
          <a:lstStyle>
            <a:lvl1pPr algn="l">
              <a:defRPr sz="3000">
                <a:solidFill>
                  <a:schemeClr val="bg1"/>
                </a:solidFill>
                <a:latin typeface="Arial"/>
                <a:cs typeface="Arial"/>
              </a:defRPr>
            </a:lvl1pPr>
          </a:lstStyle>
          <a:p>
            <a:r>
              <a:rPr lang="en-US" dirty="0" smtClean="0"/>
              <a:t>Presentation Title Is Arial, Title Case, 30 </a:t>
            </a:r>
            <a:r>
              <a:rPr lang="en-US" dirty="0" err="1" smtClean="0"/>
              <a:t>pt</a:t>
            </a:r>
            <a:endParaRPr lang="en-US" dirty="0"/>
          </a:p>
        </p:txBody>
      </p:sp>
      <p:sp>
        <p:nvSpPr>
          <p:cNvPr id="22" name="Rectangle 76"/>
          <p:cNvSpPr>
            <a:spLocks noGrp="1" noChangeArrowheads="1"/>
          </p:cNvSpPr>
          <p:nvPr>
            <p:ph type="subTitle" idx="1" hasCustomPrompt="1"/>
          </p:nvPr>
        </p:nvSpPr>
        <p:spPr>
          <a:xfrm>
            <a:off x="241097" y="3678987"/>
            <a:ext cx="4358030" cy="559971"/>
          </a:xfrm>
        </p:spPr>
        <p:txBody>
          <a:bodyPr>
            <a:noAutofit/>
          </a:bodyPr>
          <a:lstStyle>
            <a:lvl1pPr marL="0" indent="0" algn="l">
              <a:buFontTx/>
              <a:buNone/>
              <a:defRPr sz="2000" baseline="0">
                <a:solidFill>
                  <a:srgbClr val="FFFFFF"/>
                </a:solidFill>
                <a:latin typeface="Arial"/>
                <a:cs typeface="Arial"/>
              </a:defRPr>
            </a:lvl1pPr>
          </a:lstStyle>
          <a:p>
            <a:r>
              <a:rPr lang="en-US" dirty="0" smtClean="0"/>
              <a:t>Subtitle is Arial, Title Case, 20 pt</a:t>
            </a:r>
            <a:endParaRPr lang="en-US" dirty="0"/>
          </a:p>
        </p:txBody>
      </p:sp>
      <p:pic>
        <p:nvPicPr>
          <p:cNvPr id="11"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rot="5400000" flipH="1">
            <a:off x="7876738" y="3876238"/>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3065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3_Agenda">
    <p:spTree>
      <p:nvGrpSpPr>
        <p:cNvPr id="1" name=""/>
        <p:cNvGrpSpPr/>
        <p:nvPr/>
      </p:nvGrpSpPr>
      <p:grpSpPr>
        <a:xfrm>
          <a:off x="0" y="0"/>
          <a:ext cx="0" cy="0"/>
          <a:chOff x="0" y="0"/>
          <a:chExt cx="0" cy="0"/>
        </a:xfrm>
      </p:grpSpPr>
      <p:sp>
        <p:nvSpPr>
          <p:cNvPr id="14" name="TextBox 13"/>
          <p:cNvSpPr txBox="1"/>
          <p:nvPr/>
        </p:nvSpPr>
        <p:spPr>
          <a:xfrm>
            <a:off x="6407991" y="2549978"/>
            <a:ext cx="2767826" cy="1368152"/>
          </a:xfrm>
          <a:prstGeom prst="rect">
            <a:avLst/>
          </a:prstGeom>
          <a:noFill/>
        </p:spPr>
        <p:txBody>
          <a:bodyPr wrap="square" tIns="90000" rtlCol="0" anchor="ctr" anchorCtr="1">
            <a:spAutoFit/>
          </a:bodyPr>
          <a:lstStyle/>
          <a:p>
            <a:r>
              <a:rPr lang="en-US" sz="1600" b="0" i="1" dirty="0" smtClean="0">
                <a:solidFill>
                  <a:schemeClr val="bg1"/>
                </a:solidFill>
                <a:latin typeface="Arial"/>
              </a:rPr>
              <a:t>Image</a:t>
            </a:r>
            <a:r>
              <a:rPr lang="en-US" sz="1600" b="0" i="1" baseline="0" dirty="0" smtClean="0">
                <a:solidFill>
                  <a:schemeClr val="bg1"/>
                </a:solidFill>
                <a:latin typeface="Arial"/>
              </a:rPr>
              <a:t> placeholder</a:t>
            </a:r>
          </a:p>
          <a:p>
            <a:endParaRPr lang="en-US" sz="1600" b="0" i="1" baseline="0" dirty="0" smtClean="0">
              <a:solidFill>
                <a:schemeClr val="bg1"/>
              </a:solidFill>
              <a:latin typeface="Arial"/>
            </a:endParaRPr>
          </a:p>
          <a:p>
            <a:r>
              <a:rPr lang="en-US" sz="1600" b="0" i="1" baseline="0" dirty="0" smtClean="0">
                <a:solidFill>
                  <a:schemeClr val="bg1"/>
                </a:solidFill>
                <a:latin typeface="Arial"/>
              </a:rPr>
              <a:t>Click on image icon</a:t>
            </a:r>
          </a:p>
          <a:p>
            <a:r>
              <a:rPr lang="en-US" sz="1600" b="0" i="1" baseline="0" dirty="0" smtClean="0">
                <a:solidFill>
                  <a:schemeClr val="bg1"/>
                </a:solidFill>
                <a:latin typeface="Arial"/>
              </a:rPr>
              <a:t>Browse to image you want to add to slide</a:t>
            </a:r>
            <a:endParaRPr lang="en-US" sz="1600" b="0" i="1" dirty="0">
              <a:solidFill>
                <a:schemeClr val="bg1"/>
              </a:solidFill>
              <a:latin typeface="Arial"/>
            </a:endParaRPr>
          </a:p>
        </p:txBody>
      </p:sp>
      <p:sp>
        <p:nvSpPr>
          <p:cNvPr id="10" name="Title Placeholder 1"/>
          <p:cNvSpPr>
            <a:spLocks noGrp="1"/>
          </p:cNvSpPr>
          <p:nvPr>
            <p:ph type="title"/>
          </p:nvPr>
        </p:nvSpPr>
        <p:spPr>
          <a:xfrm>
            <a:off x="241159" y="104586"/>
            <a:ext cx="5402896"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5" name="Text Placeholder 4"/>
          <p:cNvSpPr>
            <a:spLocks noGrp="1"/>
          </p:cNvSpPr>
          <p:nvPr>
            <p:ph type="body" sz="quarter" idx="11"/>
          </p:nvPr>
        </p:nvSpPr>
        <p:spPr>
          <a:xfrm>
            <a:off x="249299" y="834324"/>
            <a:ext cx="5378991" cy="3749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79162" b="78047"/>
          <a:stretch/>
        </p:blipFill>
        <p:spPr bwMode="auto">
          <a:xfrm rot="16200000" flipH="1">
            <a:off x="7352954" y="230261"/>
            <a:ext cx="2021305"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5693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lstStyle/>
          <a:p>
            <a:r>
              <a:rPr lang="en-US" smtClean="0"/>
              <a:t>Click to edit Master title style</a:t>
            </a:r>
            <a:endParaRPr lang="en-US" dirty="0"/>
          </a:p>
        </p:txBody>
      </p:sp>
      <p:sp>
        <p:nvSpPr>
          <p:cNvPr id="5" name="Content Placeholder 4"/>
          <p:cNvSpPr>
            <a:spLocks noGrp="1"/>
          </p:cNvSpPr>
          <p:nvPr>
            <p:ph sz="quarter" idx="11"/>
          </p:nvPr>
        </p:nvSpPr>
        <p:spPr>
          <a:xfrm>
            <a:off x="237506" y="902523"/>
            <a:ext cx="8597735" cy="3693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20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915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lstStyle/>
          <a:p>
            <a:r>
              <a:rPr lang="en-US" smtClean="0"/>
              <a:t>Click to edit Master title style</a:t>
            </a:r>
            <a:endParaRPr lang="en-US" dirty="0"/>
          </a:p>
        </p:txBody>
      </p:sp>
      <p:sp>
        <p:nvSpPr>
          <p:cNvPr id="5" name="Content Placeholder 4"/>
          <p:cNvSpPr>
            <a:spLocks noGrp="1"/>
          </p:cNvSpPr>
          <p:nvPr>
            <p:ph sz="quarter" idx="11"/>
          </p:nvPr>
        </p:nvSpPr>
        <p:spPr>
          <a:xfrm>
            <a:off x="237506" y="902523"/>
            <a:ext cx="8597735" cy="3693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5208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Rectangle 2"/>
          <p:cNvSpPr/>
          <p:nvPr userDrawn="1"/>
        </p:nvSpPr>
        <p:spPr bwMode="auto">
          <a:xfrm>
            <a:off x="0" y="0"/>
            <a:ext cx="286603" cy="764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Tree>
    <p:extLst>
      <p:ext uri="{BB962C8B-B14F-4D97-AF65-F5344CB8AC3E}">
        <p14:creationId xmlns:p14="http://schemas.microsoft.com/office/powerpoint/2010/main" val="3119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29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background slide_1">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97" b="52695"/>
          <a:stretch/>
        </p:blipFill>
        <p:spPr bwMode="auto">
          <a:xfrm>
            <a:off x="-1" y="1780231"/>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4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1_background slide_1">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97" b="52695"/>
          <a:stretch/>
        </p:blipFill>
        <p:spPr bwMode="auto">
          <a:xfrm flipV="1">
            <a:off x="-2" y="0"/>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30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2-Column Data with subheads">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79090" y="830792"/>
            <a:ext cx="4151376" cy="437001"/>
          </a:xfrm>
          <a:prstGeom prst="rect">
            <a:avLst/>
          </a:prstGeom>
          <a:solidFill>
            <a:srgbClr val="457CBF"/>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3"/>
          <p:cNvSpPr>
            <a:spLocks noGrp="1"/>
          </p:cNvSpPr>
          <p:nvPr>
            <p:ph sz="half" idx="2"/>
          </p:nvPr>
        </p:nvSpPr>
        <p:spPr>
          <a:xfrm>
            <a:off x="279090" y="1311193"/>
            <a:ext cx="4151376"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4"/>
          <p:cNvSpPr>
            <a:spLocks noGrp="1"/>
          </p:cNvSpPr>
          <p:nvPr>
            <p:ph type="body" sz="quarter" idx="3"/>
          </p:nvPr>
        </p:nvSpPr>
        <p:spPr>
          <a:xfrm>
            <a:off x="4587939" y="830792"/>
            <a:ext cx="4151313" cy="437001"/>
          </a:xfrm>
          <a:prstGeom prst="rect">
            <a:avLst/>
          </a:prstGeom>
          <a:solidFill>
            <a:srgbClr val="8BA5D5"/>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5"/>
          <p:cNvSpPr>
            <a:spLocks noGrp="1"/>
          </p:cNvSpPr>
          <p:nvPr>
            <p:ph sz="quarter" idx="4"/>
          </p:nvPr>
        </p:nvSpPr>
        <p:spPr>
          <a:xfrm>
            <a:off x="4587939" y="1311193"/>
            <a:ext cx="4151313"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5324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amp; Content Comparison">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0"/>
          </p:nvPr>
        </p:nvSpPr>
        <p:spPr>
          <a:xfrm>
            <a:off x="4624253"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157623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Content Comparison, no title">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rot="16200000">
            <a:off x="182562" y="3876237"/>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bwMode="auto">
          <a:xfrm>
            <a:off x="4572000" y="0"/>
            <a:ext cx="4572000" cy="51435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Content Placeholder 2"/>
          <p:cNvSpPr>
            <a:spLocks noGrp="1"/>
          </p:cNvSpPr>
          <p:nvPr>
            <p:ph sz="half" idx="1"/>
          </p:nvPr>
        </p:nvSpPr>
        <p:spPr>
          <a:xfrm>
            <a:off x="252971" y="463138"/>
            <a:ext cx="4121053" cy="4135593"/>
          </a:xfrm>
        </p:spPr>
        <p:txBody>
          <a:bodyPr anchor="ctr"/>
          <a:lstStyle>
            <a:lvl1pPr marL="0" indent="0" algn="ctr">
              <a:buNone/>
              <a:defRPr sz="2400" b="1">
                <a:solidFill>
                  <a:schemeClr val="tx1"/>
                </a:solidFill>
              </a:defRPr>
            </a:lvl1pPr>
            <a:lvl2pPr marL="0" indent="0" algn="ctr">
              <a:buNone/>
              <a:defRPr sz="2200">
                <a:solidFill>
                  <a:schemeClr val="tx1"/>
                </a:solidFill>
              </a:defRPr>
            </a:lvl2pPr>
            <a:lvl3pPr marL="0" indent="0" algn="ctr">
              <a:buNone/>
              <a:defRPr sz="2000">
                <a:solidFill>
                  <a:schemeClr val="tx1"/>
                </a:solidFill>
              </a:defRPr>
            </a:lvl3pPr>
            <a:lvl4pPr marL="0" indent="0" algn="ctr">
              <a:buNone/>
              <a:defRPr sz="1800">
                <a:solidFill>
                  <a:schemeClr val="tx1"/>
                </a:solidFill>
              </a:defRPr>
            </a:lvl4pPr>
            <a:lvl5pPr marL="0" indent="0" algn="ctr">
              <a:buNone/>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0"/>
          </p:nvPr>
        </p:nvSpPr>
        <p:spPr>
          <a:xfrm>
            <a:off x="4814253" y="463138"/>
            <a:ext cx="4121053" cy="4135593"/>
          </a:xfrm>
        </p:spPr>
        <p:txBody>
          <a:bodyPr anchor="ctr"/>
          <a:lstStyle>
            <a:lvl1pPr marL="0" indent="0" algn="ctr">
              <a:buNone/>
              <a:defRPr sz="2400" b="1">
                <a:solidFill>
                  <a:schemeClr val="bg1"/>
                </a:solidFill>
              </a:defRPr>
            </a:lvl1pPr>
            <a:lvl2pPr marL="0" indent="0" algn="ctr">
              <a:buNone/>
              <a:tabLst/>
              <a:defRPr sz="2200">
                <a:solidFill>
                  <a:schemeClr val="bg1"/>
                </a:solidFill>
              </a:defRPr>
            </a:lvl2pPr>
            <a:lvl3pPr marL="0" indent="0" algn="ctr">
              <a:buNone/>
              <a:tabLst/>
              <a:defRPr sz="2000">
                <a:solidFill>
                  <a:schemeClr val="bg1"/>
                </a:solidFill>
              </a:defRPr>
            </a:lvl3pPr>
            <a:lvl4pPr marL="0" indent="0" algn="ctr">
              <a:buNone/>
              <a:tabLst/>
              <a:defRPr sz="1800">
                <a:solidFill>
                  <a:schemeClr val="bg1"/>
                </a:solidFill>
              </a:defRPr>
            </a:lvl4pPr>
            <a:lvl5pPr marL="0" indent="0" algn="ctr">
              <a:buNone/>
              <a:tabLst/>
              <a:defRPr sz="16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4572000" y="0"/>
            <a:ext cx="4572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11" name="Picture 2"/>
          <p:cNvPicPr>
            <a:picLocks noChangeAspect="1" noChangeArrowheads="1"/>
          </p:cNvPicPr>
          <p:nvPr userDrawn="1"/>
        </p:nvPicPr>
        <p:blipFill>
          <a:blip r:embed="rId4"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596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Content &amp;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60125" y="962308"/>
            <a:ext cx="4290052" cy="3550313"/>
          </a:xfrm>
          <a:prstGeom prst="round2DiagRect">
            <a:avLst/>
          </a:prstGeom>
        </p:spPr>
        <p:txBody>
          <a:bodyPr anchor="ctr"/>
          <a:lstStyle>
            <a:lvl1pPr marL="0" indent="0" algn="ctr">
              <a:buFontTx/>
              <a:buNone/>
              <a:defRPr i="1"/>
            </a:lvl1pPr>
          </a:lstStyle>
          <a:p>
            <a:r>
              <a:rPr lang="en-US" smtClean="0"/>
              <a:t>Click icon to add picture</a:t>
            </a:r>
            <a:endParaRPr lang="en-US" dirty="0"/>
          </a:p>
        </p:txBody>
      </p:sp>
      <p:sp>
        <p:nvSpPr>
          <p:cNvPr id="6"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
        <p:nvSpPr>
          <p:cNvPr id="7"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94220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Impact statement">
    <p:spTree>
      <p:nvGrpSpPr>
        <p:cNvPr id="1" name=""/>
        <p:cNvGrpSpPr/>
        <p:nvPr/>
      </p:nvGrpSpPr>
      <p:grpSpPr>
        <a:xfrm>
          <a:off x="0" y="0"/>
          <a:ext cx="0" cy="0"/>
          <a:chOff x="0" y="0"/>
          <a:chExt cx="0" cy="0"/>
        </a:xfrm>
      </p:grpSpPr>
      <p:sp>
        <p:nvSpPr>
          <p:cNvPr id="7" name="Rectangle 6"/>
          <p:cNvSpPr/>
          <p:nvPr/>
        </p:nvSpPr>
        <p:spPr bwMode="auto">
          <a:xfrm>
            <a:off x="-7859" y="0"/>
            <a:ext cx="9144000"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9" name="Oval 8"/>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6155"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10"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9"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14955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Impact statement_2">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1629648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99150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Impact statement_3">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9444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Impact statement_4">
    <p:spTree>
      <p:nvGrpSpPr>
        <p:cNvPr id="1" name=""/>
        <p:cNvGrpSpPr/>
        <p:nvPr/>
      </p:nvGrpSpPr>
      <p:grpSpPr>
        <a:xfrm>
          <a:off x="0" y="0"/>
          <a:ext cx="0" cy="0"/>
          <a:chOff x="0" y="0"/>
          <a:chExt cx="0" cy="0"/>
        </a:xfrm>
      </p:grpSpPr>
      <p:sp>
        <p:nvSpPr>
          <p:cNvPr id="7" name="Rectangle 6"/>
          <p:cNvSpPr/>
          <p:nvPr/>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userDrawn="1"/>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9" name="Picture 2"/>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Oval 10"/>
          <p:cNvSpPr>
            <a:spLocks noChangeAspect="1"/>
          </p:cNvSpPr>
          <p:nvPr userDrawn="1"/>
        </p:nvSpPr>
        <p:spPr>
          <a:xfrm>
            <a:off x="124036" y="4753896"/>
            <a:ext cx="265652" cy="265652"/>
          </a:xfrm>
          <a:prstGeom prst="ellipse">
            <a:avLst/>
          </a:prstGeom>
          <a:noFill/>
          <a:ln w="25400">
            <a:solidFill>
              <a:schemeClr val="bg1">
                <a:alpha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cxnSp>
        <p:nvCxnSpPr>
          <p:cNvPr id="12" name="Straight Connector 11"/>
          <p:cNvCxnSpPr>
            <a:stCxn id="5" idx="6"/>
          </p:cNvCxnSpPr>
          <p:nvPr userDrawn="1"/>
        </p:nvCxnSpPr>
        <p:spPr bwMode="auto">
          <a:xfrm>
            <a:off x="389688" y="4886722"/>
            <a:ext cx="7269896" cy="0"/>
          </a:xfrm>
          <a:prstGeom prst="line">
            <a:avLst/>
          </a:prstGeom>
          <a:solidFill>
            <a:schemeClr val="accent1"/>
          </a:solidFill>
          <a:ln w="25400" cap="flat" cmpd="sng" algn="ctr">
            <a:solidFill>
              <a:schemeClr val="bg1">
                <a:alpha val="50000"/>
              </a:schemeClr>
            </a:solidFill>
            <a:prstDash val="solid"/>
            <a:round/>
            <a:headEnd type="none" w="med" len="med"/>
            <a:tailEnd type="none" w="med" len="med"/>
          </a:ln>
          <a:effectLst/>
        </p:spPr>
      </p:cxnSp>
    </p:spTree>
    <p:extLst>
      <p:ext uri="{BB962C8B-B14F-4D97-AF65-F5344CB8AC3E}">
        <p14:creationId xmlns:p14="http://schemas.microsoft.com/office/powerpoint/2010/main" val="3944483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2_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rgbClr val="457C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1_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0897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Section break_blue">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p:nvSpPr>
        <p:spPr bwMode="auto">
          <a:xfrm rot="10800000">
            <a:off x="-555952" y="2121856"/>
            <a:ext cx="7453469" cy="1932318"/>
          </a:xfrm>
          <a:prstGeom prst="round2Diag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18"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userDrawn="1"/>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spTree>
    <p:extLst>
      <p:ext uri="{BB962C8B-B14F-4D97-AF65-F5344CB8AC3E}">
        <p14:creationId xmlns:p14="http://schemas.microsoft.com/office/powerpoint/2010/main" val="3351751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pic>
        <p:nvPicPr>
          <p:cNvPr id="4098"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293" y="0"/>
            <a:ext cx="9132887" cy="2189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Rectangle 19"/>
          <p:cNvSpPr/>
          <p:nvPr userDrawn="1"/>
        </p:nvSpPr>
        <p:spPr>
          <a:xfrm>
            <a:off x="-6292" y="2439406"/>
            <a:ext cx="4865077" cy="2164125"/>
          </a:xfrm>
          <a:prstGeom prst="rect">
            <a:avLst/>
          </a:prstGeom>
          <a:solidFill>
            <a:srgbClr val="457CBF">
              <a:alpha val="94118"/>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75"/>
          <p:cNvSpPr>
            <a:spLocks noGrp="1" noChangeArrowheads="1"/>
          </p:cNvSpPr>
          <p:nvPr>
            <p:ph type="ctrTitle" hasCustomPrompt="1"/>
          </p:nvPr>
        </p:nvSpPr>
        <p:spPr>
          <a:xfrm>
            <a:off x="241097" y="2660726"/>
            <a:ext cx="4358030" cy="1015663"/>
          </a:xfrm>
        </p:spPr>
        <p:txBody>
          <a:bodyPr wrap="square" anchor="t" anchorCtr="0">
            <a:spAutoFit/>
          </a:bodyPr>
          <a:lstStyle>
            <a:lvl1pPr algn="l">
              <a:defRPr sz="3000">
                <a:solidFill>
                  <a:schemeClr val="bg1"/>
                </a:solidFill>
                <a:latin typeface="Arial"/>
                <a:cs typeface="Arial"/>
              </a:defRPr>
            </a:lvl1pPr>
          </a:lstStyle>
          <a:p>
            <a:r>
              <a:rPr lang="en-US" dirty="0" smtClean="0"/>
              <a:t>Presentation Title Is Arial, Title Case, 30 </a:t>
            </a:r>
            <a:r>
              <a:rPr lang="en-US" dirty="0" err="1" smtClean="0"/>
              <a:t>pt</a:t>
            </a:r>
            <a:endParaRPr lang="en-US" dirty="0"/>
          </a:p>
        </p:txBody>
      </p:sp>
      <p:sp>
        <p:nvSpPr>
          <p:cNvPr id="22" name="Rectangle 76"/>
          <p:cNvSpPr>
            <a:spLocks noGrp="1" noChangeArrowheads="1"/>
          </p:cNvSpPr>
          <p:nvPr>
            <p:ph type="subTitle" idx="1" hasCustomPrompt="1"/>
          </p:nvPr>
        </p:nvSpPr>
        <p:spPr>
          <a:xfrm>
            <a:off x="241097" y="3678987"/>
            <a:ext cx="4358030" cy="559971"/>
          </a:xfrm>
        </p:spPr>
        <p:txBody>
          <a:bodyPr>
            <a:noAutofit/>
          </a:bodyPr>
          <a:lstStyle>
            <a:lvl1pPr marL="0" indent="0" algn="l">
              <a:buFontTx/>
              <a:buNone/>
              <a:defRPr sz="2000" baseline="0">
                <a:solidFill>
                  <a:srgbClr val="FFFFFF"/>
                </a:solidFill>
                <a:latin typeface="Arial"/>
                <a:cs typeface="Arial"/>
              </a:defRPr>
            </a:lvl1pPr>
          </a:lstStyle>
          <a:p>
            <a:r>
              <a:rPr lang="en-US" dirty="0" smtClean="0"/>
              <a:t>Subtitle is Arial, Title Case, 20 pt</a:t>
            </a:r>
            <a:endParaRPr lang="en-US" dirty="0"/>
          </a:p>
        </p:txBody>
      </p:sp>
      <p:pic>
        <p:nvPicPr>
          <p:cNvPr id="11" name="Picture 2"/>
          <p:cNvPicPr>
            <a:picLocks noChangeAspect="1" noChangeArrowheads="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rot="5400000" flipH="1">
            <a:off x="7876738" y="3876238"/>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196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genda">
    <p:spTree>
      <p:nvGrpSpPr>
        <p:cNvPr id="1" name=""/>
        <p:cNvGrpSpPr/>
        <p:nvPr/>
      </p:nvGrpSpPr>
      <p:grpSpPr>
        <a:xfrm>
          <a:off x="0" y="0"/>
          <a:ext cx="0" cy="0"/>
          <a:chOff x="0" y="0"/>
          <a:chExt cx="0" cy="0"/>
        </a:xfrm>
      </p:grpSpPr>
      <p:sp>
        <p:nvSpPr>
          <p:cNvPr id="14" name="TextBox 13"/>
          <p:cNvSpPr txBox="1"/>
          <p:nvPr/>
        </p:nvSpPr>
        <p:spPr>
          <a:xfrm>
            <a:off x="6407991" y="2549978"/>
            <a:ext cx="2767826" cy="1368152"/>
          </a:xfrm>
          <a:prstGeom prst="rect">
            <a:avLst/>
          </a:prstGeom>
          <a:noFill/>
        </p:spPr>
        <p:txBody>
          <a:bodyPr wrap="square" tIns="90000" rtlCol="0" anchor="ctr" anchorCtr="1">
            <a:spAutoFit/>
          </a:bodyPr>
          <a:lstStyle/>
          <a:p>
            <a:r>
              <a:rPr lang="en-US" sz="1600" b="0" i="1" dirty="0" smtClean="0">
                <a:solidFill>
                  <a:schemeClr val="bg1"/>
                </a:solidFill>
                <a:latin typeface="Arial"/>
              </a:rPr>
              <a:t>Image</a:t>
            </a:r>
            <a:r>
              <a:rPr lang="en-US" sz="1600" b="0" i="1" baseline="0" dirty="0" smtClean="0">
                <a:solidFill>
                  <a:schemeClr val="bg1"/>
                </a:solidFill>
                <a:latin typeface="Arial"/>
              </a:rPr>
              <a:t> placeholder</a:t>
            </a:r>
          </a:p>
          <a:p>
            <a:endParaRPr lang="en-US" sz="1600" b="0" i="1" baseline="0" dirty="0" smtClean="0">
              <a:solidFill>
                <a:schemeClr val="bg1"/>
              </a:solidFill>
              <a:latin typeface="Arial"/>
            </a:endParaRPr>
          </a:p>
          <a:p>
            <a:r>
              <a:rPr lang="en-US" sz="1600" b="0" i="1" baseline="0" dirty="0" smtClean="0">
                <a:solidFill>
                  <a:schemeClr val="bg1"/>
                </a:solidFill>
                <a:latin typeface="Arial"/>
              </a:rPr>
              <a:t>Click on image icon</a:t>
            </a:r>
          </a:p>
          <a:p>
            <a:r>
              <a:rPr lang="en-US" sz="1600" b="0" i="1" baseline="0" dirty="0" smtClean="0">
                <a:solidFill>
                  <a:schemeClr val="bg1"/>
                </a:solidFill>
                <a:latin typeface="Arial"/>
              </a:rPr>
              <a:t>Browse to image you want to add to slide</a:t>
            </a:r>
            <a:endParaRPr lang="en-US" sz="1600" b="0" i="1" dirty="0">
              <a:solidFill>
                <a:schemeClr val="bg1"/>
              </a:solidFill>
              <a:latin typeface="Arial"/>
            </a:endParaRPr>
          </a:p>
        </p:txBody>
      </p:sp>
      <p:sp>
        <p:nvSpPr>
          <p:cNvPr id="10" name="Title Placeholder 1"/>
          <p:cNvSpPr>
            <a:spLocks noGrp="1"/>
          </p:cNvSpPr>
          <p:nvPr>
            <p:ph type="title"/>
          </p:nvPr>
        </p:nvSpPr>
        <p:spPr>
          <a:xfrm>
            <a:off x="241159" y="104586"/>
            <a:ext cx="5402896"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5" name="Text Placeholder 4"/>
          <p:cNvSpPr>
            <a:spLocks noGrp="1"/>
          </p:cNvSpPr>
          <p:nvPr>
            <p:ph type="body" sz="quarter" idx="11"/>
          </p:nvPr>
        </p:nvSpPr>
        <p:spPr>
          <a:xfrm>
            <a:off x="249299" y="834324"/>
            <a:ext cx="5378991" cy="374955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79162" b="78047"/>
          <a:stretch/>
        </p:blipFill>
        <p:spPr bwMode="auto">
          <a:xfrm rot="16200000" flipH="1">
            <a:off x="7352954" y="230261"/>
            <a:ext cx="2021305"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08939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tIns="91440" bIns="91440"/>
          <a:lstStyle/>
          <a:p>
            <a:r>
              <a:rPr lang="en-US" smtClean="0"/>
              <a:t>Click to edit Master title style</a:t>
            </a:r>
            <a:endParaRPr lang="en-US" dirty="0"/>
          </a:p>
        </p:txBody>
      </p:sp>
      <p:sp>
        <p:nvSpPr>
          <p:cNvPr id="5" name="Content Placeholder 4"/>
          <p:cNvSpPr>
            <a:spLocks noGrp="1"/>
          </p:cNvSpPr>
          <p:nvPr>
            <p:ph sz="quarter" idx="11"/>
          </p:nvPr>
        </p:nvSpPr>
        <p:spPr>
          <a:xfrm>
            <a:off x="237506" y="902523"/>
            <a:ext cx="8597735" cy="369322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Footer Placeholder 2"/>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02979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511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3651484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
        <p:nvSpPr>
          <p:cNvPr id="3" name="Rectangle 2"/>
          <p:cNvSpPr/>
          <p:nvPr userDrawn="1"/>
        </p:nvSpPr>
        <p:spPr bwMode="auto">
          <a:xfrm>
            <a:off x="0" y="0"/>
            <a:ext cx="286603" cy="764275"/>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Tree>
    <p:extLst>
      <p:ext uri="{BB962C8B-B14F-4D97-AF65-F5344CB8AC3E}">
        <p14:creationId xmlns:p14="http://schemas.microsoft.com/office/powerpoint/2010/main" val="311982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Completely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759668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ackground slide_1">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997" b="52695"/>
          <a:stretch/>
        </p:blipFill>
        <p:spPr bwMode="auto">
          <a:xfrm>
            <a:off x="-1" y="1780231"/>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9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background slide_1">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26997" b="52695"/>
          <a:stretch/>
        </p:blipFill>
        <p:spPr bwMode="auto">
          <a:xfrm flipV="1">
            <a:off x="-2" y="0"/>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59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2-Column Data with subheads">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79090" y="830792"/>
            <a:ext cx="4151376" cy="437001"/>
          </a:xfrm>
          <a:prstGeom prst="rect">
            <a:avLst/>
          </a:prstGeom>
          <a:solidFill>
            <a:srgbClr val="457CBF"/>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3"/>
          <p:cNvSpPr>
            <a:spLocks noGrp="1"/>
          </p:cNvSpPr>
          <p:nvPr>
            <p:ph sz="half" idx="2"/>
          </p:nvPr>
        </p:nvSpPr>
        <p:spPr>
          <a:xfrm>
            <a:off x="279090" y="1311193"/>
            <a:ext cx="4151376"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4"/>
          <p:cNvSpPr>
            <a:spLocks noGrp="1"/>
          </p:cNvSpPr>
          <p:nvPr>
            <p:ph type="body" sz="quarter" idx="3"/>
          </p:nvPr>
        </p:nvSpPr>
        <p:spPr>
          <a:xfrm>
            <a:off x="4587939" y="830792"/>
            <a:ext cx="4151313" cy="437001"/>
          </a:xfrm>
          <a:prstGeom prst="rect">
            <a:avLst/>
          </a:prstGeom>
          <a:solidFill>
            <a:srgbClr val="8BA5D5"/>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5"/>
          <p:cNvSpPr>
            <a:spLocks noGrp="1"/>
          </p:cNvSpPr>
          <p:nvPr>
            <p:ph sz="quarter" idx="4"/>
          </p:nvPr>
        </p:nvSpPr>
        <p:spPr>
          <a:xfrm>
            <a:off x="4587939" y="1311193"/>
            <a:ext cx="4151313"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30591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mp; Content Comparison">
    <p:spTree>
      <p:nvGrpSpPr>
        <p:cNvPr id="1" name=""/>
        <p:cNvGrpSpPr/>
        <p:nvPr/>
      </p:nvGrpSpPr>
      <p:grpSpPr>
        <a:xfrm>
          <a:off x="0" y="0"/>
          <a:ext cx="0" cy="0"/>
          <a:chOff x="0" y="0"/>
          <a:chExt cx="0" cy="0"/>
        </a:xfrm>
      </p:grpSpPr>
      <p:sp>
        <p:nvSpPr>
          <p:cNvPr id="6"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0"/>
          </p:nvPr>
        </p:nvSpPr>
        <p:spPr>
          <a:xfrm>
            <a:off x="4624253"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10136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Content Comparison, no title">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a:stretch/>
        </p:blipFill>
        <p:spPr bwMode="auto">
          <a:xfrm rot="16200000">
            <a:off x="182562" y="3876237"/>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userDrawn="1"/>
        </p:nvSpPr>
        <p:spPr bwMode="auto">
          <a:xfrm>
            <a:off x="4572000" y="0"/>
            <a:ext cx="4572000" cy="51435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Content Placeholder 2"/>
          <p:cNvSpPr>
            <a:spLocks noGrp="1"/>
          </p:cNvSpPr>
          <p:nvPr>
            <p:ph sz="half" idx="1"/>
          </p:nvPr>
        </p:nvSpPr>
        <p:spPr>
          <a:xfrm>
            <a:off x="252971" y="463138"/>
            <a:ext cx="4121053" cy="4135593"/>
          </a:xfrm>
        </p:spPr>
        <p:txBody>
          <a:bodyPr anchor="ctr"/>
          <a:lstStyle>
            <a:lvl1pPr marL="0" indent="0" algn="ctr">
              <a:buNone/>
              <a:defRPr sz="2400" b="1">
                <a:solidFill>
                  <a:schemeClr val="tx1"/>
                </a:solidFill>
              </a:defRPr>
            </a:lvl1pPr>
            <a:lvl2pPr marL="0" indent="0" algn="ctr">
              <a:buNone/>
              <a:defRPr sz="2200">
                <a:solidFill>
                  <a:schemeClr val="tx1"/>
                </a:solidFill>
              </a:defRPr>
            </a:lvl2pPr>
            <a:lvl3pPr marL="0" indent="0" algn="ctr">
              <a:buNone/>
              <a:defRPr sz="2000">
                <a:solidFill>
                  <a:schemeClr val="tx1"/>
                </a:solidFill>
              </a:defRPr>
            </a:lvl3pPr>
            <a:lvl4pPr marL="0" indent="0" algn="ctr">
              <a:buNone/>
              <a:defRPr sz="1800">
                <a:solidFill>
                  <a:schemeClr val="tx1"/>
                </a:solidFill>
              </a:defRPr>
            </a:lvl4pPr>
            <a:lvl5pPr marL="0" indent="0" algn="ctr">
              <a:buNone/>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Content Placeholder 2"/>
          <p:cNvSpPr>
            <a:spLocks noGrp="1"/>
          </p:cNvSpPr>
          <p:nvPr>
            <p:ph sz="half" idx="10"/>
          </p:nvPr>
        </p:nvSpPr>
        <p:spPr>
          <a:xfrm>
            <a:off x="4814253" y="463138"/>
            <a:ext cx="4121053" cy="4135593"/>
          </a:xfrm>
        </p:spPr>
        <p:txBody>
          <a:bodyPr anchor="ctr"/>
          <a:lstStyle>
            <a:lvl1pPr marL="0" indent="0" algn="ctr">
              <a:buNone/>
              <a:defRPr sz="2400" b="1">
                <a:solidFill>
                  <a:schemeClr val="bg1"/>
                </a:solidFill>
              </a:defRPr>
            </a:lvl1pPr>
            <a:lvl2pPr marL="0" indent="0" algn="ctr">
              <a:buNone/>
              <a:tabLst/>
              <a:defRPr sz="2200">
                <a:solidFill>
                  <a:schemeClr val="bg1"/>
                </a:solidFill>
              </a:defRPr>
            </a:lvl2pPr>
            <a:lvl3pPr marL="0" indent="0" algn="ctr">
              <a:buNone/>
              <a:tabLst/>
              <a:defRPr sz="2000">
                <a:solidFill>
                  <a:schemeClr val="bg1"/>
                </a:solidFill>
              </a:defRPr>
            </a:lvl3pPr>
            <a:lvl4pPr marL="0" indent="0" algn="ctr">
              <a:buNone/>
              <a:tabLst/>
              <a:defRPr sz="1800">
                <a:solidFill>
                  <a:schemeClr val="bg1"/>
                </a:solidFill>
              </a:defRPr>
            </a:lvl4pPr>
            <a:lvl5pPr marL="0" indent="0" algn="ctr">
              <a:buNone/>
              <a:tabLst/>
              <a:defRPr sz="1600">
                <a:solidFill>
                  <a:schemeClr val="bg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10" name="Picture 11"/>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830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Content &amp; Imag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560125" y="962308"/>
            <a:ext cx="4290052" cy="3550313"/>
          </a:xfrm>
          <a:prstGeom prst="round2DiagRect">
            <a:avLst/>
          </a:prstGeom>
        </p:spPr>
        <p:txBody>
          <a:bodyPr anchor="ctr"/>
          <a:lstStyle>
            <a:lvl1pPr marL="0" indent="0" algn="ctr">
              <a:buFontTx/>
              <a:buNone/>
              <a:defRPr i="1"/>
            </a:lvl1pPr>
          </a:lstStyle>
          <a:p>
            <a:r>
              <a:rPr lang="en-US" dirty="0" smtClean="0"/>
              <a:t>Click icon to add picture</a:t>
            </a:r>
            <a:endParaRPr lang="en-US" dirty="0"/>
          </a:p>
        </p:txBody>
      </p:sp>
      <p:sp>
        <p:nvSpPr>
          <p:cNvPr id="6"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1"/>
          </p:nvPr>
        </p:nvSpPr>
        <p:spPr/>
        <p:txBody>
          <a:bodyPr/>
          <a:lstStyle/>
          <a:p>
            <a:endParaRPr lang="en-US" dirty="0"/>
          </a:p>
        </p:txBody>
      </p:sp>
      <p:sp>
        <p:nvSpPr>
          <p:cNvPr id="7" name="Content Placeholder 2"/>
          <p:cNvSpPr>
            <a:spLocks noGrp="1"/>
          </p:cNvSpPr>
          <p:nvPr>
            <p:ph sz="half" idx="1"/>
          </p:nvPr>
        </p:nvSpPr>
        <p:spPr>
          <a:xfrm>
            <a:off x="252971" y="843149"/>
            <a:ext cx="4121053" cy="3719957"/>
          </a:xfrm>
        </p:spPr>
        <p:txBody>
          <a:bodyPr/>
          <a:lstStyle>
            <a:lvl1pPr>
              <a:defRPr sz="2400">
                <a:solidFill>
                  <a:schemeClr val="tx1"/>
                </a:solidFill>
              </a:defRPr>
            </a:lvl1pPr>
            <a:lvl2pPr>
              <a:defRPr sz="2200">
                <a:solidFill>
                  <a:schemeClr val="tx1"/>
                </a:solidFill>
              </a:defRPr>
            </a:lvl2pPr>
            <a:lvl3pPr>
              <a:defRPr sz="2000">
                <a:solidFill>
                  <a:schemeClr val="tx1"/>
                </a:solidFill>
              </a:defRPr>
            </a:lvl3pPr>
            <a:lvl4pPr>
              <a:defRPr sz="1800">
                <a:solidFill>
                  <a:schemeClr val="tx1"/>
                </a:solidFill>
              </a:defRPr>
            </a:lvl4pPr>
            <a:lvl5pPr>
              <a:defRPr sz="1600">
                <a:solidFill>
                  <a:schemeClr val="tx1"/>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7668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Impact statement">
    <p:spTree>
      <p:nvGrpSpPr>
        <p:cNvPr id="1" name=""/>
        <p:cNvGrpSpPr/>
        <p:nvPr/>
      </p:nvGrpSpPr>
      <p:grpSpPr>
        <a:xfrm>
          <a:off x="0" y="0"/>
          <a:ext cx="0" cy="0"/>
          <a:chOff x="0" y="0"/>
          <a:chExt cx="0" cy="0"/>
        </a:xfrm>
      </p:grpSpPr>
      <p:sp>
        <p:nvSpPr>
          <p:cNvPr id="7" name="Rectangle 6"/>
          <p:cNvSpPr/>
          <p:nvPr userDrawn="1"/>
        </p:nvSpPr>
        <p:spPr bwMode="auto">
          <a:xfrm>
            <a:off x="-7859" y="0"/>
            <a:ext cx="9144000" cy="514350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9" name="Oval 8"/>
          <p:cNvSpPr>
            <a:spLocks noChangeAspect="1"/>
          </p:cNvSpPr>
          <p:nvPr userDrawn="1"/>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6155"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945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1_Impact statement_2">
    <p:spTree>
      <p:nvGrpSpPr>
        <p:cNvPr id="1" name=""/>
        <p:cNvGrpSpPr/>
        <p:nvPr/>
      </p:nvGrpSpPr>
      <p:grpSpPr>
        <a:xfrm>
          <a:off x="0" y="0"/>
          <a:ext cx="0" cy="0"/>
          <a:chOff x="0" y="0"/>
          <a:chExt cx="0" cy="0"/>
        </a:xfrm>
      </p:grpSpPr>
      <p:sp>
        <p:nvSpPr>
          <p:cNvPr id="7" name="Rectangle 6"/>
          <p:cNvSpPr/>
          <p:nvPr userDrawn="1"/>
        </p:nvSpPr>
        <p:spPr bwMode="auto">
          <a:xfrm>
            <a:off x="0" y="0"/>
            <a:ext cx="9144000" cy="5143500"/>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userDrawn="1"/>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333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_Impact statement_3">
    <p:spTree>
      <p:nvGrpSpPr>
        <p:cNvPr id="1" name=""/>
        <p:cNvGrpSpPr/>
        <p:nvPr/>
      </p:nvGrpSpPr>
      <p:grpSpPr>
        <a:xfrm>
          <a:off x="0" y="0"/>
          <a:ext cx="0" cy="0"/>
          <a:chOff x="0" y="0"/>
          <a:chExt cx="0" cy="0"/>
        </a:xfrm>
      </p:grpSpPr>
      <p:sp>
        <p:nvSpPr>
          <p:cNvPr id="7" name="Rectangle 6"/>
          <p:cNvSpPr/>
          <p:nvPr userDrawn="1"/>
        </p:nvSpPr>
        <p:spPr bwMode="auto">
          <a:xfrm>
            <a:off x="0" y="0"/>
            <a:ext cx="9144000" cy="51435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userDrawn="1"/>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11639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Completely 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p>
            <a:endParaRPr lang="en-US" dirty="0"/>
          </a:p>
        </p:txBody>
      </p:sp>
      <p:pic>
        <p:nvPicPr>
          <p:cNvPr id="3" name="Picture 2"/>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761503" y="4705350"/>
            <a:ext cx="1194594" cy="362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229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_Impact statement_4">
    <p:spTree>
      <p:nvGrpSpPr>
        <p:cNvPr id="1" name=""/>
        <p:cNvGrpSpPr/>
        <p:nvPr/>
      </p:nvGrpSpPr>
      <p:grpSpPr>
        <a:xfrm>
          <a:off x="0" y="0"/>
          <a:ext cx="0" cy="0"/>
          <a:chOff x="0" y="0"/>
          <a:chExt cx="0" cy="0"/>
        </a:xfrm>
      </p:grpSpPr>
      <p:sp>
        <p:nvSpPr>
          <p:cNvPr id="7" name="Rectangle 6"/>
          <p:cNvSpPr/>
          <p:nvPr userDrawn="1"/>
        </p:nvSpPr>
        <p:spPr bwMode="auto">
          <a:xfrm>
            <a:off x="0" y="0"/>
            <a:ext cx="9144000" cy="51435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Text Placeholder 5"/>
          <p:cNvSpPr>
            <a:spLocks noGrp="1"/>
          </p:cNvSpPr>
          <p:nvPr>
            <p:ph type="body" sz="quarter" idx="11"/>
          </p:nvPr>
        </p:nvSpPr>
        <p:spPr>
          <a:xfrm>
            <a:off x="475014" y="522514"/>
            <a:ext cx="8205848" cy="4108862"/>
          </a:xfrm>
        </p:spPr>
        <p:txBody>
          <a:bodyPr anchor="ctr"/>
          <a:lstStyle>
            <a:lvl1pPr marL="0" indent="0" algn="ctr">
              <a:buNone/>
              <a:defRPr b="1">
                <a:solidFill>
                  <a:schemeClr val="bg1"/>
                </a:solidFill>
              </a:defRPr>
            </a:lvl1pPr>
            <a:lvl2pPr marL="280988" indent="0">
              <a:buNone/>
              <a:defRPr/>
            </a:lvl2pPr>
            <a:lvl3pPr marL="573087" indent="0">
              <a:buNone/>
              <a:defRPr/>
            </a:lvl3pPr>
            <a:lvl4pPr marL="803275" indent="0">
              <a:buNone/>
              <a:defRPr/>
            </a:lvl4pPr>
            <a:lvl5pPr marL="1025525" indent="0">
              <a:buNone/>
              <a:defRPr/>
            </a:lvl5pPr>
          </a:lstStyle>
          <a:p>
            <a:pPr lvl="0"/>
            <a:r>
              <a:rPr lang="en-US" smtClean="0"/>
              <a:t>Click to edit Master text styles</a:t>
            </a:r>
          </a:p>
        </p:txBody>
      </p:sp>
      <p:sp>
        <p:nvSpPr>
          <p:cNvPr id="5" name="Oval 4"/>
          <p:cNvSpPr>
            <a:spLocks noChangeAspect="1"/>
          </p:cNvSpPr>
          <p:nvPr userDrawn="1"/>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bg1"/>
                </a:solidFill>
                <a:latin typeface="Arial Narrow" panose="020B0606020202030204" pitchFamily="34" charset="0"/>
                <a:cs typeface="Times New Roman" panose="02020603050405020304" pitchFamily="18" charset="0"/>
              </a:rPr>
              <a:pPr algn="ctr"/>
              <a:t>‹#›</a:t>
            </a:fld>
            <a:endParaRPr lang="en-GB" sz="800" dirty="0">
              <a:solidFill>
                <a:schemeClr val="bg1"/>
              </a:solidFill>
              <a:latin typeface="Arial Narrow" panose="020B0606020202030204" pitchFamily="34" charset="0"/>
              <a:cs typeface="Times New Roman" panose="02020603050405020304" pitchFamily="18" charset="0"/>
            </a:endParaRPr>
          </a:p>
        </p:txBody>
      </p:sp>
      <p:pic>
        <p:nvPicPr>
          <p:cNvPr id="10" name="Picture 1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32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_Section break_blue">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userDrawn="1"/>
        </p:nvSpPr>
        <p:spPr bwMode="auto">
          <a:xfrm rot="10800000">
            <a:off x="-555952" y="2121856"/>
            <a:ext cx="7453469" cy="1932318"/>
          </a:xfrm>
          <a:prstGeom prst="round2DiagRect">
            <a:avLst/>
          </a:prstGeom>
          <a:solidFill>
            <a:srgbClr val="457CB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userDrawn="1"/>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5976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4_Section break_blue">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userDrawn="1"/>
        </p:nvSpPr>
        <p:spPr bwMode="auto">
          <a:xfrm rot="10800000">
            <a:off x="-555952" y="2121856"/>
            <a:ext cx="7453469" cy="1932318"/>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userDrawn="1"/>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9" name="Picture 3" descr="\\mheadfs2\Globehouse\Dept\Marketing\Creative Services\SDL Innovate 2015\SDL_Innovate_201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46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5_Section break_blue">
    <p:spTree>
      <p:nvGrpSpPr>
        <p:cNvPr id="1" name=""/>
        <p:cNvGrpSpPr/>
        <p:nvPr/>
      </p:nvGrpSpPr>
      <p:grpSpPr>
        <a:xfrm>
          <a:off x="0" y="0"/>
          <a:ext cx="0" cy="0"/>
          <a:chOff x="0" y="0"/>
          <a:chExt cx="0" cy="0"/>
        </a:xfrm>
      </p:grpSpPr>
      <p:pic>
        <p:nvPicPr>
          <p:cNvPr id="15"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32" b="50000"/>
          <a:stretch/>
        </p:blipFill>
        <p:spPr bwMode="auto">
          <a:xfrm rot="10800000">
            <a:off x="-1" y="-2"/>
            <a:ext cx="9143999" cy="3554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 Diagonal Corner Rectangle 10"/>
          <p:cNvSpPr/>
          <p:nvPr userDrawn="1"/>
        </p:nvSpPr>
        <p:spPr bwMode="auto">
          <a:xfrm rot="10800000">
            <a:off x="-555952" y="2121856"/>
            <a:ext cx="7453469" cy="1932318"/>
          </a:xfrm>
          <a:prstGeom prst="round2Diag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12" name="Title 1"/>
          <p:cNvSpPr>
            <a:spLocks noGrp="1"/>
          </p:cNvSpPr>
          <p:nvPr>
            <p:ph type="title" hasCustomPrompt="1"/>
          </p:nvPr>
        </p:nvSpPr>
        <p:spPr>
          <a:xfrm>
            <a:off x="562388" y="2372954"/>
            <a:ext cx="5732966" cy="1309393"/>
          </a:xfrm>
          <a:noFill/>
        </p:spPr>
        <p:txBody>
          <a:bodyPr tIns="67227" bIns="67227" anchor="ctr" anchorCtr="0">
            <a:normAutofit/>
          </a:bodyPr>
          <a:lstStyle>
            <a:lvl1pPr marL="0" algn="l">
              <a:defRPr sz="4400" b="0" spc="-74" baseline="0">
                <a:solidFill>
                  <a:schemeClr val="bg1"/>
                </a:solidFill>
              </a:defRPr>
            </a:lvl1pPr>
          </a:lstStyle>
          <a:p>
            <a:r>
              <a:rPr lang="en-US" dirty="0" smtClean="0"/>
              <a:t>Section Break</a:t>
            </a:r>
            <a:endParaRPr lang="en-US" dirty="0"/>
          </a:p>
        </p:txBody>
      </p:sp>
      <p:sp>
        <p:nvSpPr>
          <p:cNvPr id="13" name="Title 1"/>
          <p:cNvSpPr txBox="1">
            <a:spLocks/>
          </p:cNvSpPr>
          <p:nvPr userDrawn="1"/>
        </p:nvSpPr>
        <p:spPr>
          <a:xfrm>
            <a:off x="1066674" y="3310190"/>
            <a:ext cx="5222327" cy="744314"/>
          </a:xfrm>
          <a:prstGeom prst="rect">
            <a:avLst/>
          </a:prstGeom>
          <a:noFill/>
        </p:spPr>
        <p:txBody>
          <a:bodyPr vert="horz" lIns="91440" tIns="67227" rIns="91440" bIns="67227" rtlCol="0" anchor="t" anchorCtr="0">
            <a:normAutofit/>
          </a:bodyPr>
          <a:lstStyle>
            <a:lvl1pPr marL="0" algn="l" defTabSz="944563" rtl="0" eaLnBrk="1" fontAlgn="base" hangingPunct="1">
              <a:lnSpc>
                <a:spcPct val="90000"/>
              </a:lnSpc>
              <a:spcBef>
                <a:spcPct val="40000"/>
              </a:spcBef>
              <a:spcAft>
                <a:spcPct val="0"/>
              </a:spcAft>
              <a:defRPr sz="4400" b="0" i="0" spc="-74" baseline="0">
                <a:solidFill>
                  <a:schemeClr val="bg1"/>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a:lstStyle>
          <a:p>
            <a:endParaRPr lang="en-US" sz="2400" dirty="0"/>
          </a:p>
        </p:txBody>
      </p:sp>
      <p:sp>
        <p:nvSpPr>
          <p:cNvPr id="14" name="TextBox 13"/>
          <p:cNvSpPr txBox="1"/>
          <p:nvPr userDrawn="1"/>
        </p:nvSpPr>
        <p:spPr>
          <a:xfrm>
            <a:off x="377721" y="1094798"/>
            <a:ext cx="184666" cy="321711"/>
          </a:xfrm>
          <a:prstGeom prst="rect">
            <a:avLst/>
          </a:prstGeom>
          <a:solidFill>
            <a:schemeClr val="bg1"/>
          </a:solidFill>
        </p:spPr>
        <p:txBody>
          <a:bodyPr wrap="none" tIns="90000" rtlCol="0" anchor="ctr" anchorCtr="1">
            <a:spAutoFit/>
          </a:bodyPr>
          <a:lstStyle/>
          <a:p>
            <a:endParaRPr lang="en-US" sz="1200" b="1" dirty="0">
              <a:solidFill>
                <a:schemeClr val="tx1"/>
              </a:solidFill>
              <a:latin typeface="Arial"/>
            </a:endParaRPr>
          </a:p>
        </p:txBody>
      </p:sp>
      <p:pic>
        <p:nvPicPr>
          <p:cNvPr id="18" name="Picture 3" descr="\\mheadfs2\Globehouse\Dept\Marketing\Creative Services\SDL Innovate 2015\SDL_Innovate_2015.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530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blank" preserve="1">
  <p:cSld name="1_Final Slide">
    <p:spTree>
      <p:nvGrpSpPr>
        <p:cNvPr id="1" name=""/>
        <p:cNvGrpSpPr/>
        <p:nvPr/>
      </p:nvGrpSpPr>
      <p:grpSpPr>
        <a:xfrm>
          <a:off x="0" y="0"/>
          <a:ext cx="0" cy="0"/>
          <a:chOff x="0" y="0"/>
          <a:chExt cx="0" cy="0"/>
        </a:xfrm>
      </p:grpSpPr>
      <p:pic>
        <p:nvPicPr>
          <p:cNvPr id="10"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r="5732" b="78047"/>
          <a:stretch/>
        </p:blipFill>
        <p:spPr bwMode="auto">
          <a:xfrm>
            <a:off x="1" y="3582716"/>
            <a:ext cx="9144000"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2410" b="54327"/>
          <a:stretch/>
        </p:blipFill>
        <p:spPr bwMode="auto">
          <a:xfrm rot="10800000">
            <a:off x="3557750" y="-2"/>
            <a:ext cx="5586250" cy="324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62676" y="1471612"/>
            <a:ext cx="6018650" cy="198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710402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blank" preserve="1">
  <p:cSld name="Final Slide">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732" b="78047"/>
          <a:stretch/>
        </p:blipFill>
        <p:spPr bwMode="auto">
          <a:xfrm>
            <a:off x="1" y="3582716"/>
            <a:ext cx="9144000" cy="15607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2410" b="54327"/>
          <a:stretch/>
        </p:blipFill>
        <p:spPr bwMode="auto">
          <a:xfrm rot="10800000">
            <a:off x="3557750" y="-2"/>
            <a:ext cx="5586250" cy="32472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2676" y="1471612"/>
            <a:ext cx="6018650" cy="1983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28360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background slide_1">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97" b="52695"/>
          <a:stretch/>
        </p:blipFill>
        <p:spPr bwMode="auto">
          <a:xfrm>
            <a:off x="-1" y="1780231"/>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945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background slide_1">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997" b="52695"/>
          <a:stretch/>
        </p:blipFill>
        <p:spPr bwMode="auto">
          <a:xfrm flipV="1">
            <a:off x="-2" y="0"/>
            <a:ext cx="7081319" cy="3363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descr="\\mheadfs2\Globehouse\Dept\Marketing\Creative Services\SDL Innovate 2015\SDL_Innovate_20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7306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Column Data with subheads">
    <p:spTree>
      <p:nvGrpSpPr>
        <p:cNvPr id="1" name=""/>
        <p:cNvGrpSpPr/>
        <p:nvPr/>
      </p:nvGrpSpPr>
      <p:grpSpPr>
        <a:xfrm>
          <a:off x="0" y="0"/>
          <a:ext cx="0" cy="0"/>
          <a:chOff x="0" y="0"/>
          <a:chExt cx="0" cy="0"/>
        </a:xfrm>
      </p:grpSpPr>
      <p:sp>
        <p:nvSpPr>
          <p:cNvPr id="14" name="Text Placeholder 2"/>
          <p:cNvSpPr>
            <a:spLocks noGrp="1"/>
          </p:cNvSpPr>
          <p:nvPr>
            <p:ph type="body" idx="1"/>
          </p:nvPr>
        </p:nvSpPr>
        <p:spPr>
          <a:xfrm>
            <a:off x="279090" y="830792"/>
            <a:ext cx="4151376" cy="437001"/>
          </a:xfrm>
          <a:prstGeom prst="rect">
            <a:avLst/>
          </a:prstGeom>
          <a:solidFill>
            <a:srgbClr val="457CBF"/>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Content Placeholder 3"/>
          <p:cNvSpPr>
            <a:spLocks noGrp="1"/>
          </p:cNvSpPr>
          <p:nvPr>
            <p:ph sz="half" idx="2"/>
          </p:nvPr>
        </p:nvSpPr>
        <p:spPr>
          <a:xfrm>
            <a:off x="279090" y="1311193"/>
            <a:ext cx="4151376"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ext Placeholder 4"/>
          <p:cNvSpPr>
            <a:spLocks noGrp="1"/>
          </p:cNvSpPr>
          <p:nvPr>
            <p:ph type="body" sz="quarter" idx="3"/>
          </p:nvPr>
        </p:nvSpPr>
        <p:spPr>
          <a:xfrm>
            <a:off x="4587939" y="830792"/>
            <a:ext cx="4151313" cy="437001"/>
          </a:xfrm>
          <a:prstGeom prst="rect">
            <a:avLst/>
          </a:prstGeom>
          <a:solidFill>
            <a:srgbClr val="8BA5D5"/>
          </a:solidFill>
        </p:spPr>
        <p:txBody>
          <a:bodyPr lIns="36576" tIns="36576" rIns="36576" bIns="36576" anchor="t">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7" name="Content Placeholder 5"/>
          <p:cNvSpPr>
            <a:spLocks noGrp="1"/>
          </p:cNvSpPr>
          <p:nvPr>
            <p:ph sz="quarter" idx="4"/>
          </p:nvPr>
        </p:nvSpPr>
        <p:spPr>
          <a:xfrm>
            <a:off x="4587939" y="1311193"/>
            <a:ext cx="4151313" cy="3304800"/>
          </a:xfrm>
          <a:prstGeom prst="rect">
            <a:avLst/>
          </a:prstGeom>
        </p:spPr>
        <p:txBody>
          <a:bodyPr/>
          <a:lstStyle>
            <a:lvl1pPr>
              <a:buClr>
                <a:srgbClr val="5C6E7E"/>
              </a:buClr>
              <a:defRPr sz="2400"/>
            </a:lvl1pPr>
            <a:lvl2pPr>
              <a:buClr>
                <a:srgbClr val="5C6E7E"/>
              </a:buClr>
              <a:defRPr sz="2000"/>
            </a:lvl2pPr>
            <a:lvl3pPr>
              <a:buClr>
                <a:srgbClr val="5C6E7E"/>
              </a:buClr>
              <a:defRPr sz="1600"/>
            </a:lvl3pPr>
            <a:lvl4pPr>
              <a:buClr>
                <a:srgbClr val="5C6E7E"/>
              </a:buClr>
              <a:defRPr sz="1600"/>
            </a:lvl4pPr>
            <a:lvl5pPr>
              <a:buClr>
                <a:srgbClr val="5C6E7E"/>
              </a:buCl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241160" y="104586"/>
            <a:ext cx="8619540" cy="672343"/>
          </a:xfrm>
        </p:spPr>
        <p:txBody>
          <a:bodyPr/>
          <a:lstStyle/>
          <a:p>
            <a:r>
              <a:rPr lang="en-US" smtClean="0"/>
              <a:t>Click to edit Master title style</a:t>
            </a:r>
            <a:endParaRPr lang="en-US" dirty="0"/>
          </a:p>
        </p:txBody>
      </p:sp>
      <p:sp>
        <p:nvSpPr>
          <p:cNvPr id="2" name="Footer Placeholder 1"/>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2532476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slideLayout" Target="../slideLayouts/slideLayout24.xml"/><Relationship Id="rId25" Type="http://schemas.openxmlformats.org/officeDocument/2006/relationships/slideLayout" Target="../slideLayouts/slideLayout25.xml"/><Relationship Id="rId26" Type="http://schemas.openxmlformats.org/officeDocument/2006/relationships/theme" Target="../theme/theme1.xml"/><Relationship Id="rId27" Type="http://schemas.openxmlformats.org/officeDocument/2006/relationships/image" Target="../media/image1.png"/><Relationship Id="rId28" Type="http://schemas.openxmlformats.org/officeDocument/2006/relationships/image" Target="../media/image2.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45.xml"/><Relationship Id="rId21" Type="http://schemas.openxmlformats.org/officeDocument/2006/relationships/slideLayout" Target="../slideLayouts/slideLayout46.xml"/><Relationship Id="rId22" Type="http://schemas.openxmlformats.org/officeDocument/2006/relationships/slideLayout" Target="../slideLayouts/slideLayout47.xml"/><Relationship Id="rId23" Type="http://schemas.openxmlformats.org/officeDocument/2006/relationships/slideLayout" Target="../slideLayouts/slideLayout48.xml"/><Relationship Id="rId24" Type="http://schemas.openxmlformats.org/officeDocument/2006/relationships/slideLayout" Target="../slideLayouts/slideLayout49.xml"/><Relationship Id="rId25" Type="http://schemas.openxmlformats.org/officeDocument/2006/relationships/slideLayout" Target="../slideLayouts/slideLayout50.xml"/><Relationship Id="rId26" Type="http://schemas.openxmlformats.org/officeDocument/2006/relationships/slideLayout" Target="../slideLayouts/slideLayout51.xml"/><Relationship Id="rId27" Type="http://schemas.openxmlformats.org/officeDocument/2006/relationships/slideLayout" Target="../slideLayouts/slideLayout52.xml"/><Relationship Id="rId28" Type="http://schemas.openxmlformats.org/officeDocument/2006/relationships/slideLayout" Target="../slideLayouts/slideLayout53.xml"/><Relationship Id="rId29" Type="http://schemas.openxmlformats.org/officeDocument/2006/relationships/slideLayout" Target="../slideLayouts/slideLayout54.xml"/><Relationship Id="rId1" Type="http://schemas.openxmlformats.org/officeDocument/2006/relationships/slideLayout" Target="../slideLayouts/slideLayout26.xml"/><Relationship Id="rId2" Type="http://schemas.openxmlformats.org/officeDocument/2006/relationships/slideLayout" Target="../slideLayouts/slideLayout27.xml"/><Relationship Id="rId3" Type="http://schemas.openxmlformats.org/officeDocument/2006/relationships/slideLayout" Target="../slideLayouts/slideLayout28.xml"/><Relationship Id="rId4" Type="http://schemas.openxmlformats.org/officeDocument/2006/relationships/slideLayout" Target="../slideLayouts/slideLayout29.xml"/><Relationship Id="rId5" Type="http://schemas.openxmlformats.org/officeDocument/2006/relationships/slideLayout" Target="../slideLayouts/slideLayout30.xml"/><Relationship Id="rId30" Type="http://schemas.openxmlformats.org/officeDocument/2006/relationships/slideLayout" Target="../slideLayouts/slideLayout55.xml"/><Relationship Id="rId31" Type="http://schemas.openxmlformats.org/officeDocument/2006/relationships/slideLayout" Target="../slideLayouts/slideLayout56.xml"/><Relationship Id="rId32" Type="http://schemas.openxmlformats.org/officeDocument/2006/relationships/slideLayout" Target="../slideLayouts/slideLayout57.xml"/><Relationship Id="rId9" Type="http://schemas.openxmlformats.org/officeDocument/2006/relationships/slideLayout" Target="../slideLayouts/slideLayout34.xml"/><Relationship Id="rId6" Type="http://schemas.openxmlformats.org/officeDocument/2006/relationships/slideLayout" Target="../slideLayouts/slideLayout31.xml"/><Relationship Id="rId7" Type="http://schemas.openxmlformats.org/officeDocument/2006/relationships/slideLayout" Target="../slideLayouts/slideLayout32.xml"/><Relationship Id="rId8" Type="http://schemas.openxmlformats.org/officeDocument/2006/relationships/slideLayout" Target="../slideLayouts/slideLayout33.xml"/><Relationship Id="rId33" Type="http://schemas.openxmlformats.org/officeDocument/2006/relationships/slideLayout" Target="../slideLayouts/slideLayout58.xml"/><Relationship Id="rId34" Type="http://schemas.openxmlformats.org/officeDocument/2006/relationships/slideLayout" Target="../slideLayouts/slideLayout59.xml"/><Relationship Id="rId35" Type="http://schemas.openxmlformats.org/officeDocument/2006/relationships/slideLayout" Target="../slideLayouts/slideLayout60.xml"/><Relationship Id="rId36" Type="http://schemas.openxmlformats.org/officeDocument/2006/relationships/slideLayout" Target="../slideLayouts/slideLayout61.xml"/><Relationship Id="rId10" Type="http://schemas.openxmlformats.org/officeDocument/2006/relationships/slideLayout" Target="../slideLayouts/slideLayout35.xml"/><Relationship Id="rId11" Type="http://schemas.openxmlformats.org/officeDocument/2006/relationships/slideLayout" Target="../slideLayouts/slideLayout36.xml"/><Relationship Id="rId12" Type="http://schemas.openxmlformats.org/officeDocument/2006/relationships/slideLayout" Target="../slideLayouts/slideLayout37.xml"/><Relationship Id="rId13" Type="http://schemas.openxmlformats.org/officeDocument/2006/relationships/slideLayout" Target="../slideLayouts/slideLayout38.xml"/><Relationship Id="rId14" Type="http://schemas.openxmlformats.org/officeDocument/2006/relationships/slideLayout" Target="../slideLayouts/slideLayout39.xml"/><Relationship Id="rId15" Type="http://schemas.openxmlformats.org/officeDocument/2006/relationships/slideLayout" Target="../slideLayouts/slideLayout40.xml"/><Relationship Id="rId16" Type="http://schemas.openxmlformats.org/officeDocument/2006/relationships/slideLayout" Target="../slideLayouts/slideLayout41.xml"/><Relationship Id="rId17" Type="http://schemas.openxmlformats.org/officeDocument/2006/relationships/slideLayout" Target="../slideLayouts/slideLayout42.xml"/><Relationship Id="rId18" Type="http://schemas.openxmlformats.org/officeDocument/2006/relationships/slideLayout" Target="../slideLayouts/slideLayout43.xml"/><Relationship Id="rId19" Type="http://schemas.openxmlformats.org/officeDocument/2006/relationships/slideLayout" Target="../slideLayouts/slideLayout44.xml"/><Relationship Id="rId37" Type="http://schemas.openxmlformats.org/officeDocument/2006/relationships/slideLayout" Target="../slideLayouts/slideLayout62.xml"/><Relationship Id="rId38" Type="http://schemas.openxmlformats.org/officeDocument/2006/relationships/slideLayout" Target="../slideLayouts/slideLayout63.xml"/><Relationship Id="rId39" Type="http://schemas.openxmlformats.org/officeDocument/2006/relationships/slideLayout" Target="../slideLayouts/slideLayout64.xml"/><Relationship Id="rId40" Type="http://schemas.openxmlformats.org/officeDocument/2006/relationships/slideLayout" Target="../slideLayouts/slideLayout65.xml"/><Relationship Id="rId41" Type="http://schemas.openxmlformats.org/officeDocument/2006/relationships/theme" Target="../theme/theme2.xml"/><Relationship Id="rId42" Type="http://schemas.openxmlformats.org/officeDocument/2006/relationships/image" Target="../media/image1.png"/><Relationship Id="rId43"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a:stretch/>
        </p:blipFill>
        <p:spPr bwMode="auto">
          <a:xfrm rot="16200000">
            <a:off x="182562" y="3876237"/>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Placeholder 1"/>
          <p:cNvSpPr>
            <a:spLocks noGrp="1"/>
          </p:cNvSpPr>
          <p:nvPr>
            <p:ph type="title"/>
          </p:nvPr>
        </p:nvSpPr>
        <p:spPr>
          <a:xfrm>
            <a:off x="241160" y="104586"/>
            <a:ext cx="8619540"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10" name="Text Placeholder 2"/>
          <p:cNvSpPr>
            <a:spLocks noGrp="1"/>
          </p:cNvSpPr>
          <p:nvPr>
            <p:ph type="body" idx="1"/>
          </p:nvPr>
        </p:nvSpPr>
        <p:spPr>
          <a:xfrm>
            <a:off x="236358" y="863075"/>
            <a:ext cx="8634250" cy="361301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Oval 12"/>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tx1"/>
                </a:solidFill>
              </a:rPr>
              <a:t>‹#›</a:t>
            </a:fld>
            <a:endParaRPr lang="en-GB" sz="1000" dirty="0">
              <a:solidFill>
                <a:schemeClr val="tx1"/>
              </a:solidFill>
            </a:endParaRPr>
          </a:p>
        </p:txBody>
      </p:sp>
      <p:sp>
        <p:nvSpPr>
          <p:cNvPr id="2" name="Footer Placeholder 1"/>
          <p:cNvSpPr>
            <a:spLocks noGrp="1"/>
          </p:cNvSpPr>
          <p:nvPr>
            <p:ph type="ftr" sz="quarter" idx="3"/>
          </p:nvPr>
        </p:nvSpPr>
        <p:spPr>
          <a:xfrm>
            <a:off x="3124200" y="4941314"/>
            <a:ext cx="2895600" cy="167724"/>
          </a:xfrm>
          <a:prstGeom prst="rect">
            <a:avLst/>
          </a:prstGeom>
        </p:spPr>
        <p:txBody>
          <a:bodyPr vert="horz" lIns="91440" tIns="45720" rIns="91440" bIns="45720" rtlCol="0" anchor="ctr"/>
          <a:lstStyle>
            <a:lvl1pPr algn="ctr">
              <a:defRPr sz="1050">
                <a:solidFill>
                  <a:schemeClr val="tx1">
                    <a:tint val="75000"/>
                  </a:schemeClr>
                </a:solidFill>
                <a:latin typeface="+mn-lt"/>
              </a:defRPr>
            </a:lvl1pPr>
          </a:lstStyle>
          <a:p>
            <a:endParaRPr lang="en-US" dirty="0"/>
          </a:p>
        </p:txBody>
      </p:sp>
      <p:pic>
        <p:nvPicPr>
          <p:cNvPr id="2051" name="Picture 3" descr="\\mheadfs2\Globehouse\Dept\Marketing\Creative Services\SDL Innovate 2015\SDL_Innovate_2015.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1" r:id="rId11"/>
    <p:sldLayoutId id="2147483912" r:id="rId12"/>
    <p:sldLayoutId id="2147483913" r:id="rId13"/>
    <p:sldLayoutId id="2147483914" r:id="rId14"/>
    <p:sldLayoutId id="2147483915" r:id="rId15"/>
    <p:sldLayoutId id="2147483916" r:id="rId16"/>
    <p:sldLayoutId id="2147483917" r:id="rId17"/>
    <p:sldLayoutId id="2147483918" r:id="rId18"/>
    <p:sldLayoutId id="2147483919" r:id="rId19"/>
    <p:sldLayoutId id="2147483920" r:id="rId20"/>
    <p:sldLayoutId id="2147483921" r:id="rId21"/>
    <p:sldLayoutId id="2147483922" r:id="rId22"/>
    <p:sldLayoutId id="2147483924" r:id="rId23"/>
    <p:sldLayoutId id="2147483925" r:id="rId24"/>
    <p:sldLayoutId id="2147483926" r:id="rId25"/>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txStyles>
    <p:titleStyle>
      <a:lvl1pPr algn="l" defTabSz="944563" rtl="0" eaLnBrk="1" fontAlgn="base" hangingPunct="1">
        <a:lnSpc>
          <a:spcPct val="90000"/>
        </a:lnSpc>
        <a:spcBef>
          <a:spcPct val="40000"/>
        </a:spcBef>
        <a:spcAft>
          <a:spcPct val="0"/>
        </a:spcAft>
        <a:defRPr sz="2800" b="1" i="0">
          <a:solidFill>
            <a:schemeClr val="tx2"/>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p:titleStyle>
    <p:bodyStyle>
      <a:lvl1pPr marL="280988" indent="-280988" algn="l" defTabSz="944563" rtl="0" eaLnBrk="1" fontAlgn="base" hangingPunct="1">
        <a:lnSpc>
          <a:spcPct val="100000"/>
        </a:lnSpc>
        <a:spcBef>
          <a:spcPts val="900"/>
        </a:spcBef>
        <a:spcAft>
          <a:spcPct val="0"/>
        </a:spcAft>
        <a:buClrTx/>
        <a:buFont typeface="Arial" panose="020B0604020202020204" pitchFamily="34" charset="0"/>
        <a:buChar char="○"/>
        <a:defRPr sz="2400">
          <a:solidFill>
            <a:schemeClr val="tx1"/>
          </a:solidFill>
          <a:latin typeface="+mn-lt"/>
          <a:ea typeface="+mn-ea"/>
          <a:cs typeface="+mn-cs"/>
        </a:defRPr>
      </a:lvl1pPr>
      <a:lvl2pPr marL="573088" indent="-292100" algn="l" defTabSz="944563" rtl="0" eaLnBrk="1" fontAlgn="base" hangingPunct="1">
        <a:lnSpc>
          <a:spcPct val="100000"/>
        </a:lnSpc>
        <a:spcBef>
          <a:spcPts val="600"/>
        </a:spcBef>
        <a:spcAft>
          <a:spcPct val="0"/>
        </a:spcAft>
        <a:buClrTx/>
        <a:buFont typeface="Arial" pitchFamily="34" charset="0"/>
        <a:buChar char="–"/>
        <a:defRPr sz="2000">
          <a:solidFill>
            <a:schemeClr val="tx1"/>
          </a:solidFill>
          <a:latin typeface="+mn-lt"/>
        </a:defRPr>
      </a:lvl2pPr>
      <a:lvl3pPr marL="803275" indent="-230188" algn="l" defTabSz="944563" rtl="0" eaLnBrk="1" fontAlgn="base" hangingPunct="1">
        <a:lnSpc>
          <a:spcPct val="100000"/>
        </a:lnSpc>
        <a:spcBef>
          <a:spcPts val="600"/>
        </a:spcBef>
        <a:spcAft>
          <a:spcPct val="0"/>
        </a:spcAft>
        <a:buClrTx/>
        <a:buChar char="•"/>
        <a:defRPr sz="1600">
          <a:solidFill>
            <a:schemeClr val="tx1"/>
          </a:solidFill>
          <a:latin typeface="+mn-lt"/>
        </a:defRPr>
      </a:lvl3pPr>
      <a:lvl4pPr marL="1025525" indent="-222250"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4pPr>
      <a:lvl5pPr marL="1193800" indent="-168275"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5pPr>
      <a:lvl6pPr marL="13096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6pPr>
      <a:lvl7pPr marL="17668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7pPr>
      <a:lvl8pPr marL="22240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8pPr>
      <a:lvl9pPr marL="26812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 name="Picture 2"/>
          <p:cNvPicPr>
            <a:picLocks noChangeAspect="1" noChangeArrowheads="1"/>
          </p:cNvPicPr>
          <p:nvPr/>
        </p:nvPicPr>
        <p:blipFill rotWithShape="1">
          <a:blip r:embed="rId42" cstate="print">
            <a:extLst>
              <a:ext uri="{28A0092B-C50C-407E-A947-70E740481C1C}">
                <a14:useLocalDpi xmlns:a14="http://schemas.microsoft.com/office/drawing/2010/main" val="0"/>
              </a:ext>
            </a:extLst>
          </a:blip>
          <a:srcRect/>
          <a:stretch/>
        </p:blipFill>
        <p:spPr bwMode="auto">
          <a:xfrm rot="16200000">
            <a:off x="182562" y="3876237"/>
            <a:ext cx="1084699" cy="14498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Placeholder 1"/>
          <p:cNvSpPr>
            <a:spLocks noGrp="1"/>
          </p:cNvSpPr>
          <p:nvPr>
            <p:ph type="title"/>
          </p:nvPr>
        </p:nvSpPr>
        <p:spPr>
          <a:xfrm>
            <a:off x="241160" y="104586"/>
            <a:ext cx="8619540" cy="672343"/>
          </a:xfrm>
          <a:prstGeom prst="rect">
            <a:avLst/>
          </a:prstGeom>
        </p:spPr>
        <p:txBody>
          <a:bodyPr vert="horz" lIns="91440" tIns="91440" rIns="91440" bIns="91440" rtlCol="0" anchor="ctr">
            <a:normAutofit/>
          </a:bodyPr>
          <a:lstStyle/>
          <a:p>
            <a:r>
              <a:rPr lang="en-US" smtClean="0"/>
              <a:t>Click to edit Master title style</a:t>
            </a:r>
            <a:endParaRPr lang="en-US" dirty="0"/>
          </a:p>
        </p:txBody>
      </p:sp>
      <p:sp>
        <p:nvSpPr>
          <p:cNvPr id="10" name="Text Placeholder 2"/>
          <p:cNvSpPr>
            <a:spLocks noGrp="1"/>
          </p:cNvSpPr>
          <p:nvPr>
            <p:ph type="body" idx="1"/>
          </p:nvPr>
        </p:nvSpPr>
        <p:spPr>
          <a:xfrm>
            <a:off x="236358" y="863075"/>
            <a:ext cx="8634250" cy="361301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Oval 12"/>
          <p:cNvSpPr/>
          <p:nvPr/>
        </p:nvSpPr>
        <p:spPr>
          <a:xfrm>
            <a:off x="124036" y="4753896"/>
            <a:ext cx="265652" cy="265652"/>
          </a:xfrm>
          <a:prstGeom prst="ellipse">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fld id="{9E585190-5740-4550-A323-15AB238A09EF}" type="slidenum">
              <a:rPr lang="en-GB" sz="900" smtClean="0">
                <a:solidFill>
                  <a:schemeClr val="tx1"/>
                </a:solidFill>
              </a:rPr>
              <a:t>‹#›</a:t>
            </a:fld>
            <a:endParaRPr lang="en-GB" sz="1000" dirty="0">
              <a:solidFill>
                <a:schemeClr val="tx1"/>
              </a:solidFill>
            </a:endParaRPr>
          </a:p>
        </p:txBody>
      </p:sp>
      <p:sp>
        <p:nvSpPr>
          <p:cNvPr id="2" name="Footer Placeholder 1"/>
          <p:cNvSpPr>
            <a:spLocks noGrp="1"/>
          </p:cNvSpPr>
          <p:nvPr>
            <p:ph type="ftr" sz="quarter" idx="3"/>
          </p:nvPr>
        </p:nvSpPr>
        <p:spPr>
          <a:xfrm>
            <a:off x="3124200" y="4941314"/>
            <a:ext cx="2895600" cy="167724"/>
          </a:xfrm>
          <a:prstGeom prst="rect">
            <a:avLst/>
          </a:prstGeom>
        </p:spPr>
        <p:txBody>
          <a:bodyPr vert="horz" lIns="91440" tIns="45720" rIns="91440" bIns="45720" rtlCol="0" anchor="ctr"/>
          <a:lstStyle>
            <a:lvl1pPr algn="ctr">
              <a:defRPr sz="1050">
                <a:solidFill>
                  <a:schemeClr val="tx1">
                    <a:tint val="75000"/>
                  </a:schemeClr>
                </a:solidFill>
                <a:latin typeface="+mn-lt"/>
              </a:defRPr>
            </a:lvl1pPr>
          </a:lstStyle>
          <a:p>
            <a:endParaRPr lang="en-US" dirty="0"/>
          </a:p>
        </p:txBody>
      </p:sp>
      <p:pic>
        <p:nvPicPr>
          <p:cNvPr id="2051" name="Picture 3" descr="\\mheadfs2\Globehouse\Dept\Marketing\Creative Services\SDL Innovate 2015\SDL_Innovate_2015.png"/>
          <p:cNvPicPr>
            <a:picLocks noChangeAspect="1" noChangeArrowheads="1"/>
          </p:cNvPicPr>
          <p:nvPr/>
        </p:nvPicPr>
        <p:blipFill>
          <a:blip r:embed="rId43">
            <a:extLst>
              <a:ext uri="{28A0092B-C50C-407E-A947-70E740481C1C}">
                <a14:useLocalDpi xmlns:a14="http://schemas.microsoft.com/office/drawing/2010/main" val="0"/>
              </a:ext>
            </a:extLst>
          </a:blip>
          <a:srcRect/>
          <a:stretch>
            <a:fillRect/>
          </a:stretch>
        </p:blipFill>
        <p:spPr bwMode="auto">
          <a:xfrm>
            <a:off x="7380007" y="4601148"/>
            <a:ext cx="1623392" cy="418400"/>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928" r:id="rId1"/>
    <p:sldLayoutId id="2147483929" r:id="rId2"/>
    <p:sldLayoutId id="2147483930" r:id="rId3"/>
    <p:sldLayoutId id="2147483931" r:id="rId4"/>
    <p:sldLayoutId id="2147483932" r:id="rId5"/>
    <p:sldLayoutId id="2147483933" r:id="rId6"/>
    <p:sldLayoutId id="2147483934" r:id="rId7"/>
    <p:sldLayoutId id="2147483935" r:id="rId8"/>
    <p:sldLayoutId id="2147483936" r:id="rId9"/>
    <p:sldLayoutId id="2147483937" r:id="rId10"/>
    <p:sldLayoutId id="2147483938" r:id="rId11"/>
    <p:sldLayoutId id="2147483939" r:id="rId12"/>
    <p:sldLayoutId id="2147483940" r:id="rId13"/>
    <p:sldLayoutId id="2147483941" r:id="rId14"/>
    <p:sldLayoutId id="2147483942" r:id="rId15"/>
    <p:sldLayoutId id="2147483943" r:id="rId16"/>
    <p:sldLayoutId id="2147483944" r:id="rId17"/>
    <p:sldLayoutId id="2147483945" r:id="rId18"/>
    <p:sldLayoutId id="2147483946" r:id="rId19"/>
    <p:sldLayoutId id="2147483948" r:id="rId20"/>
    <p:sldLayoutId id="2147483949" r:id="rId21"/>
    <p:sldLayoutId id="2147483950" r:id="rId22"/>
    <p:sldLayoutId id="2147483951" r:id="rId23"/>
    <p:sldLayoutId id="2147483952" r:id="rId24"/>
    <p:sldLayoutId id="2147483953" r:id="rId25"/>
    <p:sldLayoutId id="2147483954" r:id="rId26"/>
    <p:sldLayoutId id="2147483955" r:id="rId27"/>
    <p:sldLayoutId id="2147483956" r:id="rId28"/>
    <p:sldLayoutId id="2147483957" r:id="rId29"/>
    <p:sldLayoutId id="2147483958" r:id="rId30"/>
    <p:sldLayoutId id="2147483959" r:id="rId31"/>
    <p:sldLayoutId id="2147483960" r:id="rId32"/>
    <p:sldLayoutId id="2147483961" r:id="rId33"/>
    <p:sldLayoutId id="2147483962" r:id="rId34"/>
    <p:sldLayoutId id="2147483963" r:id="rId35"/>
    <p:sldLayoutId id="2147483964" r:id="rId36"/>
    <p:sldLayoutId id="2147483965" r:id="rId37"/>
    <p:sldLayoutId id="2147483966" r:id="rId38"/>
    <p:sldLayoutId id="2147483967" r:id="rId39"/>
    <p:sldLayoutId id="2147483947" r:id="rId40"/>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hf sldNum="0" hdr="0" dt="0"/>
  <p:txStyles>
    <p:titleStyle>
      <a:lvl1pPr algn="l" defTabSz="944563" rtl="0" eaLnBrk="1" fontAlgn="base" hangingPunct="1">
        <a:lnSpc>
          <a:spcPct val="90000"/>
        </a:lnSpc>
        <a:spcBef>
          <a:spcPct val="40000"/>
        </a:spcBef>
        <a:spcAft>
          <a:spcPct val="0"/>
        </a:spcAft>
        <a:defRPr sz="2800" b="1" i="0">
          <a:solidFill>
            <a:schemeClr val="tx2"/>
          </a:solidFill>
          <a:latin typeface="+mj-lt"/>
          <a:ea typeface="+mj-ea"/>
          <a:cs typeface="+mj-cs"/>
        </a:defRPr>
      </a:lvl1pPr>
      <a:lvl2pPr algn="l" defTabSz="944563" rtl="0" eaLnBrk="1" fontAlgn="base" hangingPunct="1">
        <a:lnSpc>
          <a:spcPct val="90000"/>
        </a:lnSpc>
        <a:spcBef>
          <a:spcPct val="40000"/>
        </a:spcBef>
        <a:spcAft>
          <a:spcPct val="0"/>
        </a:spcAft>
        <a:defRPr sz="2200" b="1">
          <a:solidFill>
            <a:schemeClr val="tx1"/>
          </a:solidFill>
          <a:latin typeface="Arial" pitchFamily="34" charset="0"/>
        </a:defRPr>
      </a:lvl2pPr>
      <a:lvl3pPr algn="l" defTabSz="944563" rtl="0" eaLnBrk="1" fontAlgn="base" hangingPunct="1">
        <a:lnSpc>
          <a:spcPct val="90000"/>
        </a:lnSpc>
        <a:spcBef>
          <a:spcPct val="40000"/>
        </a:spcBef>
        <a:spcAft>
          <a:spcPct val="0"/>
        </a:spcAft>
        <a:defRPr sz="2200" b="1">
          <a:solidFill>
            <a:schemeClr val="tx1"/>
          </a:solidFill>
          <a:latin typeface="Arial" pitchFamily="34" charset="0"/>
        </a:defRPr>
      </a:lvl3pPr>
      <a:lvl4pPr algn="l" defTabSz="944563" rtl="0" eaLnBrk="1" fontAlgn="base" hangingPunct="1">
        <a:lnSpc>
          <a:spcPct val="90000"/>
        </a:lnSpc>
        <a:spcBef>
          <a:spcPct val="40000"/>
        </a:spcBef>
        <a:spcAft>
          <a:spcPct val="0"/>
        </a:spcAft>
        <a:defRPr sz="2200" b="1">
          <a:solidFill>
            <a:schemeClr val="tx1"/>
          </a:solidFill>
          <a:latin typeface="Arial" pitchFamily="34" charset="0"/>
        </a:defRPr>
      </a:lvl4pPr>
      <a:lvl5pPr algn="l" defTabSz="944563" rtl="0" eaLnBrk="1" fontAlgn="base" hangingPunct="1">
        <a:lnSpc>
          <a:spcPct val="90000"/>
        </a:lnSpc>
        <a:spcBef>
          <a:spcPct val="40000"/>
        </a:spcBef>
        <a:spcAft>
          <a:spcPct val="0"/>
        </a:spcAft>
        <a:defRPr sz="2200" b="1">
          <a:solidFill>
            <a:schemeClr val="tx1"/>
          </a:solidFill>
          <a:latin typeface="Arial" pitchFamily="34" charset="0"/>
        </a:defRPr>
      </a:lvl5pPr>
      <a:lvl6pPr marL="457200" algn="l" defTabSz="944563" rtl="0" eaLnBrk="1" fontAlgn="base" hangingPunct="1">
        <a:lnSpc>
          <a:spcPct val="90000"/>
        </a:lnSpc>
        <a:spcBef>
          <a:spcPct val="40000"/>
        </a:spcBef>
        <a:spcAft>
          <a:spcPct val="0"/>
        </a:spcAft>
        <a:defRPr sz="2200" b="1">
          <a:solidFill>
            <a:schemeClr val="tx1"/>
          </a:solidFill>
          <a:latin typeface="Arial" pitchFamily="34" charset="0"/>
        </a:defRPr>
      </a:lvl6pPr>
      <a:lvl7pPr marL="914400" algn="l" defTabSz="944563" rtl="0" eaLnBrk="1" fontAlgn="base" hangingPunct="1">
        <a:lnSpc>
          <a:spcPct val="90000"/>
        </a:lnSpc>
        <a:spcBef>
          <a:spcPct val="40000"/>
        </a:spcBef>
        <a:spcAft>
          <a:spcPct val="0"/>
        </a:spcAft>
        <a:defRPr sz="2200" b="1">
          <a:solidFill>
            <a:schemeClr val="tx1"/>
          </a:solidFill>
          <a:latin typeface="Arial" pitchFamily="34" charset="0"/>
        </a:defRPr>
      </a:lvl7pPr>
      <a:lvl8pPr marL="1371600" algn="l" defTabSz="944563" rtl="0" eaLnBrk="1" fontAlgn="base" hangingPunct="1">
        <a:lnSpc>
          <a:spcPct val="90000"/>
        </a:lnSpc>
        <a:spcBef>
          <a:spcPct val="40000"/>
        </a:spcBef>
        <a:spcAft>
          <a:spcPct val="0"/>
        </a:spcAft>
        <a:defRPr sz="2200" b="1">
          <a:solidFill>
            <a:schemeClr val="tx1"/>
          </a:solidFill>
          <a:latin typeface="Arial" pitchFamily="34" charset="0"/>
        </a:defRPr>
      </a:lvl8pPr>
      <a:lvl9pPr marL="1828800" algn="l" defTabSz="944563" rtl="0" eaLnBrk="1" fontAlgn="base" hangingPunct="1">
        <a:lnSpc>
          <a:spcPct val="90000"/>
        </a:lnSpc>
        <a:spcBef>
          <a:spcPct val="40000"/>
        </a:spcBef>
        <a:spcAft>
          <a:spcPct val="0"/>
        </a:spcAft>
        <a:defRPr sz="2200" b="1">
          <a:solidFill>
            <a:schemeClr val="tx1"/>
          </a:solidFill>
          <a:latin typeface="Arial" pitchFamily="34" charset="0"/>
        </a:defRPr>
      </a:lvl9pPr>
    </p:titleStyle>
    <p:bodyStyle>
      <a:lvl1pPr marL="280988" indent="-280988" algn="l" defTabSz="944563" rtl="0" eaLnBrk="1" fontAlgn="base" hangingPunct="1">
        <a:lnSpc>
          <a:spcPct val="100000"/>
        </a:lnSpc>
        <a:spcBef>
          <a:spcPts val="900"/>
        </a:spcBef>
        <a:spcAft>
          <a:spcPct val="0"/>
        </a:spcAft>
        <a:buClrTx/>
        <a:buFont typeface="Arial" panose="020B0604020202020204" pitchFamily="34" charset="0"/>
        <a:buChar char="○"/>
        <a:defRPr sz="2400">
          <a:solidFill>
            <a:schemeClr val="tx1"/>
          </a:solidFill>
          <a:latin typeface="+mn-lt"/>
          <a:ea typeface="+mn-ea"/>
          <a:cs typeface="+mn-cs"/>
        </a:defRPr>
      </a:lvl1pPr>
      <a:lvl2pPr marL="573088" indent="-292100" algn="l" defTabSz="944563" rtl="0" eaLnBrk="1" fontAlgn="base" hangingPunct="1">
        <a:lnSpc>
          <a:spcPct val="100000"/>
        </a:lnSpc>
        <a:spcBef>
          <a:spcPts val="600"/>
        </a:spcBef>
        <a:spcAft>
          <a:spcPct val="0"/>
        </a:spcAft>
        <a:buClrTx/>
        <a:buFont typeface="Arial" pitchFamily="34" charset="0"/>
        <a:buChar char="–"/>
        <a:defRPr sz="2000">
          <a:solidFill>
            <a:schemeClr val="tx1"/>
          </a:solidFill>
          <a:latin typeface="+mn-lt"/>
        </a:defRPr>
      </a:lvl2pPr>
      <a:lvl3pPr marL="803275" indent="-230188" algn="l" defTabSz="944563" rtl="0" eaLnBrk="1" fontAlgn="base" hangingPunct="1">
        <a:lnSpc>
          <a:spcPct val="100000"/>
        </a:lnSpc>
        <a:spcBef>
          <a:spcPts val="600"/>
        </a:spcBef>
        <a:spcAft>
          <a:spcPct val="0"/>
        </a:spcAft>
        <a:buClrTx/>
        <a:buChar char="•"/>
        <a:defRPr sz="1600">
          <a:solidFill>
            <a:schemeClr val="tx1"/>
          </a:solidFill>
          <a:latin typeface="+mn-lt"/>
        </a:defRPr>
      </a:lvl3pPr>
      <a:lvl4pPr marL="1025525" indent="-222250"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4pPr>
      <a:lvl5pPr marL="1193800" indent="-168275"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5pPr>
      <a:lvl6pPr marL="13096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6pPr>
      <a:lvl7pPr marL="17668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7pPr>
      <a:lvl8pPr marL="22240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8pPr>
      <a:lvl9pPr marL="26812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19.png"/><Relationship Id="rId8" Type="http://schemas.openxmlformats.org/officeDocument/2006/relationships/image" Target="../media/image33.png"/><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6.png"/><Relationship Id="rId1" Type="http://schemas.openxmlformats.org/officeDocument/2006/relationships/slideLayout" Target="../slideLayouts/slideLayout5.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19.png"/><Relationship Id="rId5" Type="http://schemas.openxmlformats.org/officeDocument/2006/relationships/image" Target="../media/image38.png"/><Relationship Id="rId6" Type="http://schemas.openxmlformats.org/officeDocument/2006/relationships/image" Target="../media/image39.png"/><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image" Target="../media/image40.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14.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9.xml.rels><?xml version="1.0" encoding="UTF-8" standalone="yes"?>
<Relationships xmlns="http://schemas.openxmlformats.org/package/2006/relationships"><Relationship Id="rId11" Type="http://schemas.openxmlformats.org/officeDocument/2006/relationships/image" Target="../media/image28.png"/><Relationship Id="rId12" Type="http://schemas.openxmlformats.org/officeDocument/2006/relationships/image" Target="../media/image19.png"/><Relationship Id="rId13" Type="http://schemas.openxmlformats.org/officeDocument/2006/relationships/image" Target="../media/image29.png"/><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25.png"/><Relationship Id="rId8" Type="http://schemas.openxmlformats.org/officeDocument/2006/relationships/image" Target="../media/image18.png"/><Relationship Id="rId9" Type="http://schemas.openxmlformats.org/officeDocument/2006/relationships/image" Target="../media/image26.png"/><Relationship Id="rId10"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a:xfrm>
            <a:off x="241097" y="2660726"/>
            <a:ext cx="4358030" cy="1023357"/>
          </a:xfrm>
        </p:spPr>
        <p:txBody>
          <a:bodyPr/>
          <a:lstStyle/>
          <a:p>
            <a:r>
              <a:rPr lang="en-US" b="0" dirty="0" smtClean="0"/>
              <a:t>Website Optimization using SDL SmartTarget</a:t>
            </a:r>
            <a:endParaRPr lang="en-US" b="0" dirty="0"/>
          </a:p>
        </p:txBody>
      </p:sp>
      <p:sp>
        <p:nvSpPr>
          <p:cNvPr id="10" name="Text Placeholder 9"/>
          <p:cNvSpPr>
            <a:spLocks noGrp="1"/>
          </p:cNvSpPr>
          <p:nvPr>
            <p:ph type="body" sz="quarter" idx="4294967295"/>
          </p:nvPr>
        </p:nvSpPr>
        <p:spPr>
          <a:xfrm>
            <a:off x="0" y="4070867"/>
            <a:ext cx="4357688" cy="495300"/>
          </a:xfrm>
        </p:spPr>
        <p:txBody>
          <a:bodyPr>
            <a:normAutofit fontScale="62500" lnSpcReduction="20000"/>
          </a:bodyPr>
          <a:lstStyle/>
          <a:p>
            <a:pPr marL="233363" indent="0">
              <a:buNone/>
            </a:pPr>
            <a:r>
              <a:rPr lang="en-US" dirty="0" smtClean="0">
                <a:solidFill>
                  <a:schemeClr val="bg1"/>
                </a:solidFill>
              </a:rPr>
              <a:t>John Winter</a:t>
            </a:r>
            <a:br>
              <a:rPr lang="en-US" dirty="0" smtClean="0">
                <a:solidFill>
                  <a:schemeClr val="bg1"/>
                </a:solidFill>
              </a:rPr>
            </a:br>
            <a:r>
              <a:rPr lang="en-US" dirty="0" smtClean="0">
                <a:solidFill>
                  <a:schemeClr val="bg1"/>
                </a:solidFill>
              </a:rPr>
              <a:t>Partner, SDL MVP, Content Bloom</a:t>
            </a:r>
            <a:endParaRPr lang="en-US" dirty="0">
              <a:solidFill>
                <a:schemeClr val="bg1"/>
              </a:solidFill>
            </a:endParaRPr>
          </a:p>
          <a:p>
            <a:endParaRPr lang="en-US" dirty="0"/>
          </a:p>
        </p:txBody>
      </p:sp>
    </p:spTree>
    <p:extLst>
      <p:ext uri="{BB962C8B-B14F-4D97-AF65-F5344CB8AC3E}">
        <p14:creationId xmlns:p14="http://schemas.microsoft.com/office/powerpoint/2010/main" val="2781962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Tree>
    <p:extLst>
      <p:ext uri="{BB962C8B-B14F-4D97-AF65-F5344CB8AC3E}">
        <p14:creationId xmlns:p14="http://schemas.microsoft.com/office/powerpoint/2010/main" val="4196851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installation</a:t>
            </a:r>
            <a:endParaRPr lang="en-US" dirty="0"/>
          </a:p>
        </p:txBody>
      </p:sp>
    </p:spTree>
    <p:extLst>
      <p:ext uri="{BB962C8B-B14F-4D97-AF65-F5344CB8AC3E}">
        <p14:creationId xmlns:p14="http://schemas.microsoft.com/office/powerpoint/2010/main" val="2192066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A few moving pieces</a:t>
            </a:r>
            <a:endParaRPr lang="en-US" dirty="0"/>
          </a:p>
        </p:txBody>
      </p:sp>
      <p:pic>
        <p:nvPicPr>
          <p:cNvPr id="5" name="Picture 4"/>
          <p:cNvPicPr>
            <a:picLocks noChangeAspect="1"/>
          </p:cNvPicPr>
          <p:nvPr/>
        </p:nvPicPr>
        <p:blipFill>
          <a:blip r:embed="rId3"/>
          <a:stretch>
            <a:fillRect/>
          </a:stretch>
        </p:blipFill>
        <p:spPr>
          <a:xfrm>
            <a:off x="381482" y="1126869"/>
            <a:ext cx="1624008" cy="1457443"/>
          </a:xfrm>
          <a:prstGeom prst="rect">
            <a:avLst/>
          </a:prstGeom>
        </p:spPr>
      </p:pic>
      <p:sp>
        <p:nvSpPr>
          <p:cNvPr id="6" name="TextBox 5"/>
          <p:cNvSpPr txBox="1"/>
          <p:nvPr/>
        </p:nvSpPr>
        <p:spPr>
          <a:xfrm>
            <a:off x="288910" y="3038780"/>
            <a:ext cx="1813477" cy="1600438"/>
          </a:xfrm>
          <a:prstGeom prst="rect">
            <a:avLst/>
          </a:prstGeom>
          <a:noFill/>
        </p:spPr>
        <p:txBody>
          <a:bodyPr wrap="square" rtlCol="0">
            <a:spAutoFit/>
          </a:bodyPr>
          <a:lstStyle/>
          <a:p>
            <a:r>
              <a:rPr lang="en-US" sz="1400" dirty="0" smtClean="0">
                <a:solidFill>
                  <a:srgbClr val="5C6E7E"/>
                </a:solidFill>
                <a:latin typeface="Helvetica Light"/>
                <a:cs typeface="Helvetica Light"/>
              </a:rPr>
              <a:t>Installation of </a:t>
            </a:r>
            <a:r>
              <a:rPr lang="en-US" sz="1400" dirty="0" smtClean="0">
                <a:solidFill>
                  <a:srgbClr val="457CBF"/>
                </a:solidFill>
                <a:latin typeface="Helvetica Light"/>
                <a:cs typeface="Helvetica Light"/>
              </a:rPr>
              <a:t>SmartTarget</a:t>
            </a:r>
            <a:r>
              <a:rPr lang="en-US" sz="1400" dirty="0" smtClean="0">
                <a:solidFill>
                  <a:srgbClr val="5C6E7E"/>
                </a:solidFill>
                <a:latin typeface="Helvetica Light"/>
                <a:cs typeface="Helvetica Light"/>
              </a:rPr>
              <a:t> extension &amp; </a:t>
            </a:r>
            <a:r>
              <a:rPr lang="en-US" sz="1400" dirty="0">
                <a:solidFill>
                  <a:srgbClr val="5C6E7E"/>
                </a:solidFill>
                <a:latin typeface="Helvetica Light"/>
                <a:cs typeface="Helvetica Light"/>
              </a:rPr>
              <a:t>b</a:t>
            </a:r>
            <a:r>
              <a:rPr lang="en-US" sz="1400" dirty="0" smtClean="0">
                <a:solidFill>
                  <a:srgbClr val="5C6E7E"/>
                </a:solidFill>
                <a:latin typeface="Helvetica Light"/>
                <a:cs typeface="Helvetica Light"/>
              </a:rPr>
              <a:t>uilding blocks</a:t>
            </a:r>
            <a:br>
              <a:rPr lang="en-US" sz="1400" dirty="0" smtClean="0">
                <a:solidFill>
                  <a:srgbClr val="5C6E7E"/>
                </a:solidFill>
                <a:latin typeface="Helvetica Light"/>
                <a:cs typeface="Helvetica Light"/>
              </a:rPr>
            </a:br>
            <a:endParaRPr lang="en-US" sz="1400" dirty="0" smtClean="0">
              <a:solidFill>
                <a:srgbClr val="5C6E7E"/>
              </a:solidFill>
              <a:latin typeface="Helvetica Light"/>
              <a:cs typeface="Helvetica Light"/>
            </a:endParaRPr>
          </a:p>
          <a:p>
            <a:r>
              <a:rPr lang="en-US" sz="1400" dirty="0" smtClean="0">
                <a:solidFill>
                  <a:srgbClr val="5C6E7E"/>
                </a:solidFill>
                <a:latin typeface="Helvetica Light"/>
                <a:cs typeface="Helvetica Light"/>
              </a:rPr>
              <a:t>Configure </a:t>
            </a:r>
            <a:r>
              <a:rPr lang="en-US" sz="1400" dirty="0">
                <a:solidFill>
                  <a:srgbClr val="457CBF"/>
                </a:solidFill>
                <a:latin typeface="Helvetica Light"/>
                <a:cs typeface="Helvetica Light"/>
              </a:rPr>
              <a:t>P</a:t>
            </a:r>
            <a:r>
              <a:rPr lang="en-US" sz="1400" dirty="0" smtClean="0">
                <a:solidFill>
                  <a:srgbClr val="457CBF"/>
                </a:solidFill>
                <a:latin typeface="Helvetica Light"/>
                <a:cs typeface="Helvetica Light"/>
              </a:rPr>
              <a:t>ublishing </a:t>
            </a:r>
            <a:r>
              <a:rPr lang="en-US" sz="1400" dirty="0">
                <a:solidFill>
                  <a:srgbClr val="457CBF"/>
                </a:solidFill>
                <a:latin typeface="Helvetica Light"/>
                <a:cs typeface="Helvetica Light"/>
              </a:rPr>
              <a:t>T</a:t>
            </a:r>
            <a:r>
              <a:rPr lang="en-US" sz="1400" dirty="0" smtClean="0">
                <a:solidFill>
                  <a:srgbClr val="457CBF"/>
                </a:solidFill>
                <a:latin typeface="Helvetica Light"/>
                <a:cs typeface="Helvetica Light"/>
              </a:rPr>
              <a:t>argets</a:t>
            </a:r>
          </a:p>
        </p:txBody>
      </p:sp>
      <p:sp>
        <p:nvSpPr>
          <p:cNvPr id="7" name="TextBox 6"/>
          <p:cNvSpPr txBox="1"/>
          <p:nvPr/>
        </p:nvSpPr>
        <p:spPr>
          <a:xfrm>
            <a:off x="6159500" y="3032078"/>
            <a:ext cx="2498377" cy="1384995"/>
          </a:xfrm>
          <a:prstGeom prst="rect">
            <a:avLst/>
          </a:prstGeom>
          <a:noFill/>
        </p:spPr>
        <p:txBody>
          <a:bodyPr wrap="square" rtlCol="0">
            <a:spAutoFit/>
          </a:bodyPr>
          <a:lstStyle/>
          <a:p>
            <a:r>
              <a:rPr lang="en-US" sz="1400" dirty="0" smtClean="0">
                <a:solidFill>
                  <a:srgbClr val="5C6E7E"/>
                </a:solidFill>
                <a:latin typeface="Helvetica Light"/>
                <a:cs typeface="Helvetica Light"/>
              </a:rPr>
              <a:t>Content Delivery</a:t>
            </a:r>
          </a:p>
          <a:p>
            <a:endParaRPr lang="en-US" sz="1400" dirty="0">
              <a:solidFill>
                <a:srgbClr val="5C6E7E"/>
              </a:solidFill>
              <a:latin typeface="Helvetica Light"/>
              <a:cs typeface="Helvetica Light"/>
            </a:endParaRPr>
          </a:p>
          <a:p>
            <a:pPr marL="285750" indent="-285750">
              <a:buFontTx/>
              <a:buChar char="-"/>
            </a:pPr>
            <a:r>
              <a:rPr lang="en-US" sz="1400" dirty="0" smtClean="0">
                <a:solidFill>
                  <a:srgbClr val="5C6E7E"/>
                </a:solidFill>
                <a:latin typeface="Helvetica Light"/>
                <a:cs typeface="Helvetica Light"/>
              </a:rPr>
              <a:t>Web service</a:t>
            </a:r>
          </a:p>
          <a:p>
            <a:pPr marL="285750" indent="-285750">
              <a:buFontTx/>
              <a:buChar char="-"/>
            </a:pPr>
            <a:r>
              <a:rPr lang="en-US" sz="1400" dirty="0" smtClean="0">
                <a:solidFill>
                  <a:srgbClr val="5C6E7E"/>
                </a:solidFill>
                <a:latin typeface="Helvetica Light"/>
                <a:cs typeface="Helvetica Light"/>
              </a:rPr>
              <a:t>Website / App</a:t>
            </a:r>
          </a:p>
          <a:p>
            <a:pPr marL="285750" indent="-285750">
              <a:buFontTx/>
              <a:buChar char="-"/>
            </a:pPr>
            <a:r>
              <a:rPr lang="en-US" sz="1400" dirty="0" smtClean="0">
                <a:solidFill>
                  <a:srgbClr val="457CBF"/>
                </a:solidFill>
                <a:latin typeface="Helvetica Light"/>
                <a:cs typeface="Helvetica Light"/>
              </a:rPr>
              <a:t>Ambient Data Framework</a:t>
            </a:r>
            <a:r>
              <a:rPr lang="en-US" sz="1400" dirty="0" smtClean="0">
                <a:solidFill>
                  <a:srgbClr val="5C6E7E"/>
                </a:solidFill>
                <a:latin typeface="Helvetica Light"/>
                <a:cs typeface="Helvetica Light"/>
              </a:rPr>
              <a:t> (</a:t>
            </a:r>
            <a:r>
              <a:rPr lang="en-US" sz="1400" dirty="0" smtClean="0">
                <a:solidFill>
                  <a:srgbClr val="457CBF"/>
                </a:solidFill>
                <a:latin typeface="Helvetica Light"/>
                <a:cs typeface="Helvetica Light"/>
              </a:rPr>
              <a:t>ADF</a:t>
            </a:r>
            <a:r>
              <a:rPr lang="en-US" sz="1400" dirty="0" smtClean="0">
                <a:solidFill>
                  <a:srgbClr val="5C6E7E"/>
                </a:solidFill>
                <a:latin typeface="Helvetica Light"/>
                <a:cs typeface="Helvetica Light"/>
              </a:rPr>
              <a:t>)</a:t>
            </a:r>
          </a:p>
        </p:txBody>
      </p:sp>
      <p:sp>
        <p:nvSpPr>
          <p:cNvPr id="8" name="TextBox 7"/>
          <p:cNvSpPr txBox="1"/>
          <p:nvPr/>
        </p:nvSpPr>
        <p:spPr>
          <a:xfrm>
            <a:off x="2102387" y="3038780"/>
            <a:ext cx="1631413" cy="954107"/>
          </a:xfrm>
          <a:prstGeom prst="rect">
            <a:avLst/>
          </a:prstGeom>
          <a:noFill/>
        </p:spPr>
        <p:txBody>
          <a:bodyPr wrap="square" rtlCol="0">
            <a:spAutoFit/>
          </a:bodyPr>
          <a:lstStyle/>
          <a:p>
            <a:r>
              <a:rPr lang="en-US" sz="1400" dirty="0" smtClean="0">
                <a:solidFill>
                  <a:srgbClr val="5C6E7E"/>
                </a:solidFill>
                <a:latin typeface="Helvetica Light"/>
                <a:cs typeface="Helvetica Light"/>
              </a:rPr>
              <a:t>Configure </a:t>
            </a:r>
            <a:r>
              <a:rPr lang="en-US" sz="1400" dirty="0">
                <a:solidFill>
                  <a:srgbClr val="457CBF"/>
                </a:solidFill>
                <a:latin typeface="Helvetica Light"/>
                <a:cs typeface="Helvetica Light"/>
              </a:rPr>
              <a:t>D</a:t>
            </a:r>
            <a:r>
              <a:rPr lang="en-US" sz="1400" dirty="0" smtClean="0">
                <a:solidFill>
                  <a:srgbClr val="457CBF"/>
                </a:solidFill>
                <a:latin typeface="Helvetica Light"/>
                <a:cs typeface="Helvetica Light"/>
              </a:rPr>
              <a:t>eployer</a:t>
            </a:r>
            <a:r>
              <a:rPr lang="en-US" sz="1400" dirty="0" smtClean="0">
                <a:solidFill>
                  <a:srgbClr val="5C6E7E"/>
                </a:solidFill>
                <a:latin typeface="Helvetica Light"/>
                <a:cs typeface="Helvetica Light"/>
              </a:rPr>
              <a:t> to send published content to </a:t>
            </a:r>
            <a:r>
              <a:rPr lang="en-US" sz="1400" dirty="0" err="1" smtClean="0">
                <a:solidFill>
                  <a:srgbClr val="457CBF"/>
                </a:solidFill>
                <a:latin typeface="Helvetica Light"/>
                <a:cs typeface="Helvetica Light"/>
              </a:rPr>
              <a:t>Fredhopper</a:t>
            </a:r>
            <a:endParaRPr lang="en-US" sz="1400" dirty="0">
              <a:solidFill>
                <a:srgbClr val="457CBF"/>
              </a:solidFill>
              <a:latin typeface="Helvetica Light"/>
              <a:cs typeface="Helvetica Light"/>
            </a:endParaRPr>
          </a:p>
        </p:txBody>
      </p:sp>
      <p:cxnSp>
        <p:nvCxnSpPr>
          <p:cNvPr id="9" name="Straight Connector 8"/>
          <p:cNvCxnSpPr/>
          <p:nvPr/>
        </p:nvCxnSpPr>
        <p:spPr>
          <a:xfrm flipV="1">
            <a:off x="381482" y="2832295"/>
            <a:ext cx="8276396" cy="33868"/>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4"/>
          <a:stretch>
            <a:fillRect/>
          </a:stretch>
        </p:blipFill>
        <p:spPr>
          <a:xfrm>
            <a:off x="2574322" y="1381356"/>
            <a:ext cx="761094" cy="772286"/>
          </a:xfrm>
          <a:prstGeom prst="rect">
            <a:avLst/>
          </a:prstGeom>
        </p:spPr>
      </p:pic>
      <p:sp>
        <p:nvSpPr>
          <p:cNvPr id="11" name="TextBox 10"/>
          <p:cNvSpPr txBox="1"/>
          <p:nvPr/>
        </p:nvSpPr>
        <p:spPr>
          <a:xfrm>
            <a:off x="3852688" y="3032078"/>
            <a:ext cx="1813477" cy="1815882"/>
          </a:xfrm>
          <a:prstGeom prst="rect">
            <a:avLst/>
          </a:prstGeom>
          <a:noFill/>
        </p:spPr>
        <p:txBody>
          <a:bodyPr wrap="square" rtlCol="0">
            <a:spAutoFit/>
          </a:bodyPr>
          <a:lstStyle/>
          <a:p>
            <a:r>
              <a:rPr lang="en-US" sz="1400" dirty="0" smtClean="0">
                <a:solidFill>
                  <a:srgbClr val="5C6E7E"/>
                </a:solidFill>
                <a:latin typeface="Helvetica Light"/>
                <a:cs typeface="Helvetica Light"/>
              </a:rPr>
              <a:t>Installation of SDL </a:t>
            </a:r>
            <a:r>
              <a:rPr lang="en-US" sz="1400" dirty="0" err="1" smtClean="0">
                <a:solidFill>
                  <a:srgbClr val="457CBF"/>
                </a:solidFill>
                <a:latin typeface="Helvetica Light"/>
                <a:cs typeface="Helvetica Light"/>
              </a:rPr>
              <a:t>Fredhopper</a:t>
            </a:r>
            <a:endParaRPr lang="en-US" sz="1400" dirty="0" smtClean="0">
              <a:solidFill>
                <a:srgbClr val="457CBF"/>
              </a:solidFill>
              <a:latin typeface="Helvetica Light"/>
              <a:cs typeface="Helvetica Light"/>
            </a:endParaRPr>
          </a:p>
          <a:p>
            <a:endParaRPr lang="en-US" sz="1400" dirty="0">
              <a:solidFill>
                <a:srgbClr val="5C6E7E"/>
              </a:solidFill>
              <a:latin typeface="Helvetica Light"/>
              <a:cs typeface="Helvetica Light"/>
            </a:endParaRPr>
          </a:p>
          <a:p>
            <a:r>
              <a:rPr lang="en-US" sz="1400" dirty="0" smtClean="0">
                <a:solidFill>
                  <a:srgbClr val="5C6E7E"/>
                </a:solidFill>
                <a:latin typeface="Helvetica Light"/>
                <a:cs typeface="Helvetica Light"/>
              </a:rPr>
              <a:t>Set up indexer and instance(s)</a:t>
            </a:r>
          </a:p>
          <a:p>
            <a:endParaRPr lang="en-US" sz="1400" dirty="0">
              <a:solidFill>
                <a:srgbClr val="5C6E7E"/>
              </a:solidFill>
              <a:latin typeface="Helvetica Light"/>
              <a:cs typeface="Helvetica Light"/>
            </a:endParaRPr>
          </a:p>
          <a:p>
            <a:r>
              <a:rPr lang="en-US" sz="1400" dirty="0" smtClean="0">
                <a:solidFill>
                  <a:srgbClr val="5C6E7E"/>
                </a:solidFill>
                <a:latin typeface="Helvetica Light"/>
                <a:cs typeface="Helvetica Light"/>
              </a:rPr>
              <a:t>Configure </a:t>
            </a:r>
            <a:r>
              <a:rPr lang="en-US" sz="1400" b="1" dirty="0" smtClean="0">
                <a:solidFill>
                  <a:srgbClr val="457CBF"/>
                </a:solidFill>
                <a:latin typeface="Helvetica Light"/>
                <a:cs typeface="Helvetica Light"/>
              </a:rPr>
              <a:t>Trigger Types</a:t>
            </a:r>
          </a:p>
        </p:txBody>
      </p:sp>
      <p:pic>
        <p:nvPicPr>
          <p:cNvPr id="12" name="Picture 11"/>
          <p:cNvPicPr>
            <a:picLocks noChangeAspect="1"/>
          </p:cNvPicPr>
          <p:nvPr/>
        </p:nvPicPr>
        <p:blipFill>
          <a:blip r:embed="rId5"/>
          <a:stretch>
            <a:fillRect/>
          </a:stretch>
        </p:blipFill>
        <p:spPr>
          <a:xfrm>
            <a:off x="6159501" y="1126869"/>
            <a:ext cx="876299" cy="627021"/>
          </a:xfrm>
          <a:prstGeom prst="rect">
            <a:avLst/>
          </a:prstGeom>
        </p:spPr>
      </p:pic>
      <p:pic>
        <p:nvPicPr>
          <p:cNvPr id="13" name="Picture 12"/>
          <p:cNvPicPr>
            <a:picLocks noChangeAspect="1"/>
          </p:cNvPicPr>
          <p:nvPr/>
        </p:nvPicPr>
        <p:blipFill>
          <a:blip r:embed="rId6"/>
          <a:stretch>
            <a:fillRect/>
          </a:stretch>
        </p:blipFill>
        <p:spPr>
          <a:xfrm>
            <a:off x="3899258" y="1126869"/>
            <a:ext cx="1624008" cy="1460881"/>
          </a:xfrm>
          <a:prstGeom prst="rect">
            <a:avLst/>
          </a:prstGeom>
        </p:spPr>
      </p:pic>
      <p:pic>
        <p:nvPicPr>
          <p:cNvPr id="14" name="Picture 13"/>
          <p:cNvPicPr>
            <a:picLocks noChangeAspect="1"/>
          </p:cNvPicPr>
          <p:nvPr/>
        </p:nvPicPr>
        <p:blipFill>
          <a:blip r:embed="rId7"/>
          <a:stretch>
            <a:fillRect/>
          </a:stretch>
        </p:blipFill>
        <p:spPr>
          <a:xfrm>
            <a:off x="7800099" y="1126869"/>
            <a:ext cx="742605" cy="640501"/>
          </a:xfrm>
          <a:prstGeom prst="rect">
            <a:avLst/>
          </a:prstGeom>
        </p:spPr>
      </p:pic>
      <p:cxnSp>
        <p:nvCxnSpPr>
          <p:cNvPr id="15" name="Elbow Connector 14"/>
          <p:cNvCxnSpPr>
            <a:stCxn id="5" idx="0"/>
            <a:endCxn id="12" idx="0"/>
          </p:cNvCxnSpPr>
          <p:nvPr/>
        </p:nvCxnSpPr>
        <p:spPr>
          <a:xfrm rot="5400000" flipH="1" flipV="1">
            <a:off x="3895568" y="-1575213"/>
            <a:ext cx="12700" cy="5404165"/>
          </a:xfrm>
          <a:prstGeom prst="bentConnector3">
            <a:avLst>
              <a:gd name="adj1" fmla="val 1800000"/>
            </a:avLst>
          </a:prstGeom>
          <a:ln w="12700">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V="1">
            <a:off x="5561366" y="1280186"/>
            <a:ext cx="598134" cy="8468"/>
          </a:xfrm>
          <a:prstGeom prst="straightConnector1">
            <a:avLst/>
          </a:prstGeom>
          <a:ln w="12700">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7" name="Elbow Connector 16"/>
          <p:cNvCxnSpPr>
            <a:endCxn id="14" idx="1"/>
          </p:cNvCxnSpPr>
          <p:nvPr/>
        </p:nvCxnSpPr>
        <p:spPr>
          <a:xfrm flipV="1">
            <a:off x="5523266" y="1447120"/>
            <a:ext cx="2276833" cy="743269"/>
          </a:xfrm>
          <a:prstGeom prst="bentConnector3">
            <a:avLst>
              <a:gd name="adj1" fmla="val 86814"/>
            </a:avLst>
          </a:prstGeom>
          <a:ln w="12700">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0" idx="3"/>
          </p:cNvCxnSpPr>
          <p:nvPr/>
        </p:nvCxnSpPr>
        <p:spPr>
          <a:xfrm flipV="1">
            <a:off x="3335416" y="1753890"/>
            <a:ext cx="601942" cy="13609"/>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72380" y="1766590"/>
            <a:ext cx="601942" cy="13609"/>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21" idx="0"/>
            <a:endCxn id="14" idx="2"/>
          </p:cNvCxnSpPr>
          <p:nvPr/>
        </p:nvCxnSpPr>
        <p:spPr>
          <a:xfrm flipH="1" flipV="1">
            <a:off x="8171402" y="1767370"/>
            <a:ext cx="2030" cy="358472"/>
          </a:xfrm>
          <a:prstGeom prst="straightConnector1">
            <a:avLst/>
          </a:prstGeom>
          <a:ln w="12700">
            <a:solidFill>
              <a:schemeClr val="bg1">
                <a:lumMod val="75000"/>
              </a:schemeClr>
            </a:solidFill>
            <a:headEnd type="arrow"/>
            <a:tailEnd type="arrow"/>
          </a:ln>
          <a:effectLst/>
        </p:spPr>
        <p:style>
          <a:lnRef idx="2">
            <a:schemeClr val="accent1"/>
          </a:lnRef>
          <a:fillRef idx="0">
            <a:schemeClr val="accent1"/>
          </a:fillRef>
          <a:effectRef idx="1">
            <a:schemeClr val="accent1"/>
          </a:effectRef>
          <a:fontRef idx="minor">
            <a:schemeClr val="tx1"/>
          </a:fontRef>
        </p:style>
      </p:cxnSp>
      <p:pic>
        <p:nvPicPr>
          <p:cNvPr id="21" name="Picture 20"/>
          <p:cNvPicPr>
            <a:picLocks noChangeAspect="1"/>
          </p:cNvPicPr>
          <p:nvPr/>
        </p:nvPicPr>
        <p:blipFill>
          <a:blip r:embed="rId8"/>
          <a:stretch>
            <a:fillRect/>
          </a:stretch>
        </p:blipFill>
        <p:spPr>
          <a:xfrm>
            <a:off x="7952164" y="2125842"/>
            <a:ext cx="442535" cy="457164"/>
          </a:xfrm>
          <a:prstGeom prst="rect">
            <a:avLst/>
          </a:prstGeom>
        </p:spPr>
      </p:pic>
      <p:sp>
        <p:nvSpPr>
          <p:cNvPr id="22" name="Rectangle 21"/>
          <p:cNvSpPr/>
          <p:nvPr/>
        </p:nvSpPr>
        <p:spPr>
          <a:xfrm>
            <a:off x="7832209" y="2182440"/>
            <a:ext cx="646331" cy="369332"/>
          </a:xfrm>
          <a:prstGeom prst="rect">
            <a:avLst/>
          </a:prstGeom>
        </p:spPr>
        <p:txBody>
          <a:bodyPr wrap="none">
            <a:spAutoFit/>
          </a:bodyPr>
          <a:lstStyle/>
          <a:p>
            <a:r>
              <a:rPr lang="en-US" b="1" dirty="0" smtClean="0">
                <a:latin typeface="Helvetica Light"/>
                <a:cs typeface="Helvetica Light"/>
              </a:rPr>
              <a:t>ADF</a:t>
            </a:r>
            <a:endParaRPr lang="en-GB" b="1" dirty="0"/>
          </a:p>
        </p:txBody>
      </p:sp>
      <p:sp>
        <p:nvSpPr>
          <p:cNvPr id="24" name="Rectangle 23"/>
          <p:cNvSpPr/>
          <p:nvPr/>
        </p:nvSpPr>
        <p:spPr>
          <a:xfrm>
            <a:off x="6323055" y="1256673"/>
            <a:ext cx="530915" cy="369332"/>
          </a:xfrm>
          <a:prstGeom prst="rect">
            <a:avLst/>
          </a:prstGeom>
        </p:spPr>
        <p:txBody>
          <a:bodyPr wrap="none">
            <a:spAutoFit/>
          </a:bodyPr>
          <a:lstStyle/>
          <a:p>
            <a:r>
              <a:rPr lang="en-US" b="1" dirty="0" smtClean="0">
                <a:latin typeface="Helvetica Light"/>
                <a:cs typeface="Helvetica Light"/>
              </a:rPr>
              <a:t>WS</a:t>
            </a:r>
            <a:endParaRPr lang="en-GB" b="1" dirty="0"/>
          </a:p>
        </p:txBody>
      </p:sp>
    </p:spTree>
    <p:extLst>
      <p:ext uri="{BB962C8B-B14F-4D97-AF65-F5344CB8AC3E}">
        <p14:creationId xmlns:p14="http://schemas.microsoft.com/office/powerpoint/2010/main" val="1392911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err="1" smtClean="0"/>
              <a:t>Smarttarget_conf.xml</a:t>
            </a:r>
            <a:endParaRPr lang="en-US" dirty="0"/>
          </a:p>
        </p:txBody>
      </p:sp>
      <p:sp>
        <p:nvSpPr>
          <p:cNvPr id="4" name="Content Placeholder 3"/>
          <p:cNvSpPr>
            <a:spLocks noGrp="1"/>
          </p:cNvSpPr>
          <p:nvPr>
            <p:ph sz="quarter" idx="11"/>
          </p:nvPr>
        </p:nvSpPr>
        <p:spPr/>
        <p:txBody>
          <a:bodyPr>
            <a:normAutofit/>
          </a:bodyPr>
          <a:lstStyle/>
          <a:p>
            <a:r>
              <a:rPr lang="en-US" dirty="0" smtClean="0"/>
              <a:t>Handles the configuration (for the most part) </a:t>
            </a:r>
          </a:p>
          <a:p>
            <a:pPr lvl="1"/>
            <a:r>
              <a:rPr lang="en-US" dirty="0" smtClean="0"/>
              <a:t>The location of </a:t>
            </a:r>
            <a:r>
              <a:rPr lang="en-US" dirty="0" err="1" smtClean="0"/>
              <a:t>Fredhopper</a:t>
            </a:r>
            <a:endParaRPr lang="en-US" dirty="0" smtClean="0"/>
          </a:p>
          <a:p>
            <a:pPr lvl="1"/>
            <a:r>
              <a:rPr lang="en-US" dirty="0" smtClean="0"/>
              <a:t>Claims</a:t>
            </a:r>
          </a:p>
          <a:p>
            <a:pPr lvl="1"/>
            <a:r>
              <a:rPr lang="en-US" dirty="0" smtClean="0"/>
              <a:t>Catalogs (The content in </a:t>
            </a:r>
            <a:r>
              <a:rPr lang="en-US" dirty="0" err="1" smtClean="0"/>
              <a:t>Fredhopper</a:t>
            </a:r>
            <a:r>
              <a:rPr lang="en-US" dirty="0" smtClean="0"/>
              <a:t>)</a:t>
            </a:r>
          </a:p>
          <a:p>
            <a:pPr lvl="1"/>
            <a:r>
              <a:rPr lang="en-US" dirty="0" smtClean="0"/>
              <a:t>The Content Regions</a:t>
            </a:r>
            <a:br>
              <a:rPr lang="en-US" dirty="0" smtClean="0"/>
            </a:br>
            <a:endParaRPr lang="en-US" dirty="0" smtClean="0"/>
          </a:p>
          <a:p>
            <a:r>
              <a:rPr lang="en-US" dirty="0" smtClean="0"/>
              <a:t>Once it’s all good, you can copy where needed</a:t>
            </a:r>
            <a:endParaRPr lang="en-US" dirty="0"/>
          </a:p>
        </p:txBody>
      </p:sp>
    </p:spTree>
    <p:extLst>
      <p:ext uri="{BB962C8B-B14F-4D97-AF65-F5344CB8AC3E}">
        <p14:creationId xmlns:p14="http://schemas.microsoft.com/office/powerpoint/2010/main" val="3923248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Implementing SmartTarget</a:t>
            </a:r>
            <a:endParaRPr lang="en-US" dirty="0"/>
          </a:p>
        </p:txBody>
      </p:sp>
    </p:spTree>
    <p:extLst>
      <p:ext uri="{BB962C8B-B14F-4D97-AF65-F5344CB8AC3E}">
        <p14:creationId xmlns:p14="http://schemas.microsoft.com/office/powerpoint/2010/main" val="23548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Implementing SmartTarget</a:t>
            </a:r>
            <a:endParaRPr lang="en-US" dirty="0"/>
          </a:p>
        </p:txBody>
      </p:sp>
      <p:sp>
        <p:nvSpPr>
          <p:cNvPr id="4" name="Content Placeholder 3"/>
          <p:cNvSpPr>
            <a:spLocks noGrp="1"/>
          </p:cNvSpPr>
          <p:nvPr>
            <p:ph sz="quarter" idx="11"/>
          </p:nvPr>
        </p:nvSpPr>
        <p:spPr/>
        <p:txBody>
          <a:bodyPr>
            <a:normAutofit/>
          </a:bodyPr>
          <a:lstStyle/>
          <a:p>
            <a:r>
              <a:rPr lang="en-US" dirty="0" smtClean="0"/>
              <a:t>The implementation is in two parts:</a:t>
            </a:r>
          </a:p>
          <a:p>
            <a:pPr lvl="1"/>
            <a:r>
              <a:rPr lang="en-US" dirty="0" smtClean="0"/>
              <a:t>Setting up your templates in Tridion</a:t>
            </a:r>
          </a:p>
          <a:p>
            <a:pPr lvl="1"/>
            <a:r>
              <a:rPr lang="en-US" dirty="0" smtClean="0"/>
              <a:t>Creating and adding your own </a:t>
            </a:r>
            <a:r>
              <a:rPr lang="en-US" dirty="0" smtClean="0"/>
              <a:t>data (optional)</a:t>
            </a:r>
            <a:endParaRPr lang="en-US" dirty="0" smtClean="0"/>
          </a:p>
        </p:txBody>
      </p:sp>
    </p:spTree>
    <p:extLst>
      <p:ext uri="{BB962C8B-B14F-4D97-AF65-F5344CB8AC3E}">
        <p14:creationId xmlns:p14="http://schemas.microsoft.com/office/powerpoint/2010/main" val="3033761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Manager </a:t>
            </a:r>
            <a:r>
              <a:rPr lang="en-US" dirty="0" err="1" smtClean="0"/>
              <a:t>Templating</a:t>
            </a:r>
            <a:endParaRPr lang="en-US" dirty="0"/>
          </a:p>
        </p:txBody>
      </p:sp>
      <p:sp>
        <p:nvSpPr>
          <p:cNvPr id="3" name="Content Placeholder 2"/>
          <p:cNvSpPr>
            <a:spLocks noGrp="1"/>
          </p:cNvSpPr>
          <p:nvPr>
            <p:ph sz="quarter" idx="11"/>
          </p:nvPr>
        </p:nvSpPr>
        <p:spPr>
          <a:xfrm>
            <a:off x="237506" y="902523"/>
            <a:ext cx="3737283" cy="3693226"/>
          </a:xfrm>
        </p:spPr>
        <p:txBody>
          <a:bodyPr>
            <a:normAutofit/>
          </a:bodyPr>
          <a:lstStyle/>
          <a:p>
            <a:r>
              <a:rPr lang="en-US" dirty="0" smtClean="0"/>
              <a:t>As part of the install process you end up with a load of SmartTarget building blocks</a:t>
            </a:r>
          </a:p>
          <a:p>
            <a:r>
              <a:rPr lang="en-US" dirty="0" smtClean="0"/>
              <a:t>There’s also some simple syntax for your pages templates</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4703180" y="989163"/>
            <a:ext cx="2450435" cy="3260579"/>
          </a:xfrm>
          <a:prstGeom prst="rect">
            <a:avLst/>
          </a:prstGeom>
        </p:spPr>
      </p:pic>
    </p:spTree>
    <p:extLst>
      <p:ext uri="{BB962C8B-B14F-4D97-AF65-F5344CB8AC3E}">
        <p14:creationId xmlns:p14="http://schemas.microsoft.com/office/powerpoint/2010/main" val="1205087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Component Templates</a:t>
            </a:r>
            <a:endParaRPr lang="en-US" dirty="0"/>
          </a:p>
        </p:txBody>
      </p:sp>
      <p:sp>
        <p:nvSpPr>
          <p:cNvPr id="3" name="Content Placeholder 2"/>
          <p:cNvSpPr>
            <a:spLocks noGrp="1"/>
          </p:cNvSpPr>
          <p:nvPr>
            <p:ph sz="quarter" idx="11"/>
          </p:nvPr>
        </p:nvSpPr>
        <p:spPr/>
        <p:txBody>
          <a:bodyPr/>
          <a:lstStyle/>
          <a:p>
            <a:r>
              <a:rPr lang="en-US" dirty="0"/>
              <a:t>Drop in </a:t>
            </a:r>
            <a:r>
              <a:rPr lang="en-US" b="1" dirty="0" smtClean="0"/>
              <a:t>Add </a:t>
            </a:r>
            <a:r>
              <a:rPr lang="en-US" b="1" dirty="0"/>
              <a:t>to </a:t>
            </a:r>
            <a:r>
              <a:rPr lang="en-US" b="1" dirty="0" smtClean="0"/>
              <a:t>SmartTarget</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5" name="Picture 4"/>
          <p:cNvPicPr>
            <a:picLocks noChangeAspect="1"/>
          </p:cNvPicPr>
          <p:nvPr/>
        </p:nvPicPr>
        <p:blipFill>
          <a:blip r:embed="rId3"/>
          <a:stretch>
            <a:fillRect/>
          </a:stretch>
        </p:blipFill>
        <p:spPr>
          <a:xfrm>
            <a:off x="1472483" y="1453215"/>
            <a:ext cx="4936540" cy="3372835"/>
          </a:xfrm>
          <a:prstGeom prst="rect">
            <a:avLst/>
          </a:prstGeom>
        </p:spPr>
      </p:pic>
    </p:spTree>
    <p:extLst>
      <p:ext uri="{BB962C8B-B14F-4D97-AF65-F5344CB8AC3E}">
        <p14:creationId xmlns:p14="http://schemas.microsoft.com/office/powerpoint/2010/main" val="71951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a:t>
            </a:r>
            <a:r>
              <a:rPr lang="en-US" dirty="0" smtClean="0"/>
              <a:t>Templates</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3" name="Picture 2"/>
          <p:cNvPicPr>
            <a:picLocks noChangeAspect="1"/>
          </p:cNvPicPr>
          <p:nvPr/>
        </p:nvPicPr>
        <p:blipFill>
          <a:blip r:embed="rId3"/>
          <a:stretch>
            <a:fillRect/>
          </a:stretch>
        </p:blipFill>
        <p:spPr>
          <a:xfrm>
            <a:off x="496404" y="1085909"/>
            <a:ext cx="8279474" cy="3211324"/>
          </a:xfrm>
          <a:prstGeom prst="rect">
            <a:avLst/>
          </a:prstGeom>
        </p:spPr>
      </p:pic>
    </p:spTree>
    <p:extLst>
      <p:ext uri="{BB962C8B-B14F-4D97-AF65-F5344CB8AC3E}">
        <p14:creationId xmlns:p14="http://schemas.microsoft.com/office/powerpoint/2010/main" val="12317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Page </a:t>
            </a:r>
            <a:r>
              <a:rPr lang="en-US" dirty="0" smtClean="0"/>
              <a:t>Layout</a:t>
            </a:r>
            <a:endParaRPr lang="en-US" dirty="0"/>
          </a:p>
        </p:txBody>
      </p:sp>
      <p:sp>
        <p:nvSpPr>
          <p:cNvPr id="3" name="Content Placeholder 2"/>
          <p:cNvSpPr>
            <a:spLocks noGrp="1"/>
          </p:cNvSpPr>
          <p:nvPr>
            <p:ph sz="quarter" idx="11"/>
          </p:nvPr>
        </p:nvSpPr>
        <p:spPr/>
        <p:txBody>
          <a:bodyPr>
            <a:normAutofit lnSpcReduction="10000"/>
          </a:bodyPr>
          <a:lstStyle/>
          <a:p>
            <a:pPr marL="0" indent="0">
              <a:buNone/>
            </a:pPr>
            <a:r>
              <a:rPr lang="en-US" dirty="0">
                <a:latin typeface="Arial"/>
                <a:cs typeface="Arial"/>
              </a:rPr>
              <a:t>Add the &lt;</a:t>
            </a:r>
            <a:r>
              <a:rPr lang="en-US" dirty="0" err="1">
                <a:latin typeface="Arial"/>
                <a:cs typeface="Arial"/>
              </a:rPr>
              <a:t>tcdl:region</a:t>
            </a:r>
            <a:r>
              <a:rPr lang="en-US" dirty="0">
                <a:latin typeface="Arial"/>
                <a:cs typeface="Arial"/>
              </a:rPr>
              <a:t>&gt; syntax to your page DWT:</a:t>
            </a:r>
          </a:p>
          <a:p>
            <a:pPr marL="0" indent="0">
              <a:buNone/>
            </a:pPr>
            <a:endParaRPr lang="en-US" dirty="0">
              <a:latin typeface="Arial"/>
              <a:cs typeface="Arial"/>
            </a:endParaRPr>
          </a:p>
          <a:p>
            <a:pPr marL="280988" lvl="1" indent="0">
              <a:buNone/>
            </a:pPr>
            <a:r>
              <a:rPr lang="en-US" sz="1600" dirty="0">
                <a:solidFill>
                  <a:schemeClr val="bg1">
                    <a:lumMod val="65000"/>
                  </a:schemeClr>
                </a:solidFill>
                <a:latin typeface="Arial"/>
                <a:cs typeface="Arial"/>
              </a:rPr>
              <a:t> &lt;div class="col-xs-3" &gt;</a:t>
            </a:r>
          </a:p>
          <a:p>
            <a:pPr marL="280988" lvl="1" indent="0">
              <a:buNone/>
            </a:pPr>
            <a:r>
              <a:rPr lang="en-US" sz="1600" dirty="0">
                <a:solidFill>
                  <a:schemeClr val="bg1">
                    <a:lumMod val="65000"/>
                  </a:schemeClr>
                </a:solidFill>
                <a:latin typeface="Arial"/>
                <a:cs typeface="Arial"/>
              </a:rPr>
              <a:t>      &lt;</a:t>
            </a:r>
            <a:r>
              <a:rPr lang="en-US" sz="1600" dirty="0" err="1">
                <a:solidFill>
                  <a:schemeClr val="bg1">
                    <a:lumMod val="65000"/>
                  </a:schemeClr>
                </a:solidFill>
                <a:latin typeface="Arial"/>
                <a:cs typeface="Arial"/>
              </a:rPr>
              <a:t>ul</a:t>
            </a:r>
            <a:r>
              <a:rPr lang="en-US" sz="1600" dirty="0">
                <a:solidFill>
                  <a:schemeClr val="bg1">
                    <a:lumMod val="65000"/>
                  </a:schemeClr>
                </a:solidFill>
                <a:latin typeface="Arial"/>
                <a:cs typeface="Arial"/>
              </a:rPr>
              <a:t>&gt; </a:t>
            </a:r>
          </a:p>
          <a:p>
            <a:pPr marL="280988" lvl="1" indent="0">
              <a:buNone/>
            </a:pPr>
            <a:r>
              <a:rPr lang="en-US" sz="1600" dirty="0">
                <a:latin typeface="Arial"/>
                <a:cs typeface="Arial"/>
              </a:rPr>
              <a:t>	  </a:t>
            </a:r>
            <a:r>
              <a:rPr lang="en-US" sz="1600" dirty="0" smtClean="0">
                <a:latin typeface="Arial"/>
                <a:cs typeface="Arial"/>
              </a:rPr>
              <a:t>&lt;</a:t>
            </a:r>
            <a:r>
              <a:rPr lang="en-US" sz="1600" dirty="0" err="1">
                <a:latin typeface="Arial"/>
                <a:cs typeface="Arial"/>
              </a:rPr>
              <a:t>tcdl:region</a:t>
            </a:r>
            <a:r>
              <a:rPr lang="en-US" sz="1600" dirty="0">
                <a:latin typeface="Arial"/>
                <a:cs typeface="Arial"/>
              </a:rPr>
              <a:t> id</a:t>
            </a:r>
            <a:r>
              <a:rPr lang="en-US" sz="1600" dirty="0" smtClean="0">
                <a:latin typeface="Arial"/>
                <a:cs typeface="Arial"/>
              </a:rPr>
              <a:t>=”</a:t>
            </a:r>
            <a:r>
              <a:rPr lang="en-US" sz="1600" b="1" dirty="0" smtClean="0">
                <a:solidFill>
                  <a:srgbClr val="457CBF"/>
                </a:solidFill>
                <a:latin typeface="Arial"/>
                <a:cs typeface="Arial"/>
              </a:rPr>
              <a:t>HeroHomePage</a:t>
            </a:r>
            <a:r>
              <a:rPr lang="en-US" sz="1600" dirty="0">
                <a:latin typeface="Arial"/>
                <a:cs typeface="Arial"/>
              </a:rPr>
              <a:t>" type="</a:t>
            </a:r>
            <a:r>
              <a:rPr lang="en-US" sz="1600" dirty="0" smtClean="0">
                <a:latin typeface="Arial"/>
                <a:cs typeface="Arial"/>
              </a:rPr>
              <a:t>SmartTarget"&gt;</a:t>
            </a:r>
          </a:p>
          <a:p>
            <a:pPr marL="280988" lvl="1" indent="0">
              <a:buNone/>
            </a:pPr>
            <a:r>
              <a:rPr lang="en-US" sz="1400" dirty="0" smtClean="0">
                <a:solidFill>
                  <a:srgbClr val="A6A6A6"/>
                </a:solidFill>
                <a:latin typeface="Arial"/>
                <a:cs typeface="Arial"/>
              </a:rPr>
              <a:t>	</a:t>
            </a:r>
            <a:r>
              <a:rPr lang="en-US" sz="1400" dirty="0">
                <a:solidFill>
                  <a:srgbClr val="A6A6A6"/>
                </a:solidFill>
                <a:latin typeface="Arial"/>
                <a:cs typeface="Arial"/>
              </a:rPr>
              <a:t> </a:t>
            </a:r>
            <a:r>
              <a:rPr lang="en-US" sz="1400" dirty="0" smtClean="0">
                <a:solidFill>
                  <a:srgbClr val="A6A6A6"/>
                </a:solidFill>
                <a:latin typeface="Arial"/>
                <a:cs typeface="Arial"/>
              </a:rPr>
              <a:t>     </a:t>
            </a:r>
            <a:r>
              <a:rPr lang="en-US" sz="1400" dirty="0" smtClean="0">
                <a:solidFill>
                  <a:srgbClr val="A6A6A6"/>
                </a:solidFill>
                <a:latin typeface="Arial"/>
                <a:cs typeface="Arial"/>
              </a:rPr>
              <a:t>&lt;!-- </a:t>
            </a:r>
            <a:r>
              <a:rPr lang="en-US" sz="1400" dirty="0" err="1" smtClean="0">
                <a:solidFill>
                  <a:srgbClr val="A6A6A6"/>
                </a:solidFill>
                <a:latin typeface="Arial"/>
                <a:cs typeface="Arial"/>
              </a:rPr>
              <a:t>TemplateBeginRepeat</a:t>
            </a:r>
            <a:r>
              <a:rPr lang="en-US" sz="1400" dirty="0" smtClean="0">
                <a:solidFill>
                  <a:srgbClr val="A6A6A6"/>
                </a:solidFill>
                <a:latin typeface="Arial"/>
                <a:cs typeface="Arial"/>
              </a:rPr>
              <a:t> name="</a:t>
            </a:r>
            <a:r>
              <a:rPr lang="en-US" sz="1400" dirty="0" err="1" smtClean="0">
                <a:solidFill>
                  <a:srgbClr val="A6A6A6"/>
                </a:solidFill>
                <a:latin typeface="Arial"/>
                <a:cs typeface="Arial"/>
              </a:rPr>
              <a:t>CalltoActionComponents</a:t>
            </a:r>
            <a:r>
              <a:rPr lang="en-US" sz="1400" dirty="0" smtClean="0">
                <a:solidFill>
                  <a:srgbClr val="A6A6A6"/>
                </a:solidFill>
                <a:latin typeface="Arial"/>
                <a:cs typeface="Arial"/>
              </a:rPr>
              <a:t>" --&gt;</a:t>
            </a:r>
          </a:p>
          <a:p>
            <a:pPr marL="280988" lvl="1" indent="0">
              <a:buNone/>
            </a:pPr>
            <a:r>
              <a:rPr lang="en-US" sz="1400" dirty="0" smtClean="0">
                <a:solidFill>
                  <a:srgbClr val="A6A6A6"/>
                </a:solidFill>
                <a:latin typeface="Arial"/>
                <a:cs typeface="Arial"/>
              </a:rPr>
              <a:t>                         </a:t>
            </a:r>
            <a:r>
              <a:rPr lang="en-US" sz="1400" dirty="0">
                <a:solidFill>
                  <a:srgbClr val="A6A6A6"/>
                </a:solidFill>
                <a:latin typeface="Arial"/>
                <a:cs typeface="Arial"/>
              </a:rPr>
              <a:t>@@</a:t>
            </a:r>
            <a:r>
              <a:rPr lang="en-US" sz="1400" dirty="0" err="1">
                <a:solidFill>
                  <a:srgbClr val="A6A6A6"/>
                </a:solidFill>
                <a:latin typeface="Arial"/>
                <a:cs typeface="Arial"/>
              </a:rPr>
              <a:t>RenderComponentPresentation</a:t>
            </a:r>
            <a:r>
              <a:rPr lang="en-US" sz="1400" dirty="0">
                <a:solidFill>
                  <a:srgbClr val="A6A6A6"/>
                </a:solidFill>
                <a:latin typeface="Arial"/>
                <a:cs typeface="Arial"/>
              </a:rPr>
              <a:t>()@@</a:t>
            </a:r>
          </a:p>
          <a:p>
            <a:pPr marL="280988" lvl="1" indent="0">
              <a:buNone/>
            </a:pPr>
            <a:r>
              <a:rPr lang="en-US" sz="1400" dirty="0">
                <a:solidFill>
                  <a:srgbClr val="A6A6A6"/>
                </a:solidFill>
                <a:latin typeface="Arial"/>
                <a:cs typeface="Arial"/>
              </a:rPr>
              <a:t>                </a:t>
            </a:r>
            <a:r>
              <a:rPr lang="en-US" sz="1400" dirty="0" smtClean="0">
                <a:solidFill>
                  <a:srgbClr val="A6A6A6"/>
                </a:solidFill>
                <a:latin typeface="Arial"/>
                <a:cs typeface="Arial"/>
              </a:rPr>
              <a:t>    </a:t>
            </a:r>
            <a:r>
              <a:rPr lang="en-US" sz="1400" dirty="0">
                <a:solidFill>
                  <a:srgbClr val="A6A6A6"/>
                </a:solidFill>
                <a:latin typeface="Arial"/>
                <a:cs typeface="Arial"/>
              </a:rPr>
              <a:t>&lt;!-- </a:t>
            </a:r>
            <a:r>
              <a:rPr lang="en-US" sz="1400" dirty="0" err="1">
                <a:solidFill>
                  <a:srgbClr val="A6A6A6"/>
                </a:solidFill>
                <a:latin typeface="Arial"/>
                <a:cs typeface="Arial"/>
              </a:rPr>
              <a:t>TemplateEndRepeat</a:t>
            </a:r>
            <a:r>
              <a:rPr lang="en-US" sz="1400" dirty="0">
                <a:solidFill>
                  <a:srgbClr val="A6A6A6"/>
                </a:solidFill>
                <a:latin typeface="Arial"/>
                <a:cs typeface="Arial"/>
              </a:rPr>
              <a:t> --&gt;</a:t>
            </a:r>
          </a:p>
          <a:p>
            <a:pPr marL="280988" lvl="1" indent="0">
              <a:buNone/>
            </a:pPr>
            <a:r>
              <a:rPr lang="en-US" sz="1600" dirty="0">
                <a:latin typeface="Arial"/>
                <a:cs typeface="Arial"/>
              </a:rPr>
              <a:t>             </a:t>
            </a:r>
            <a:r>
              <a:rPr lang="en-US" sz="1600" dirty="0" smtClean="0">
                <a:latin typeface="Arial"/>
                <a:cs typeface="Arial"/>
              </a:rPr>
              <a:t> &lt;</a:t>
            </a:r>
            <a:r>
              <a:rPr lang="en-US" sz="1600" dirty="0">
                <a:latin typeface="Arial"/>
                <a:cs typeface="Arial"/>
              </a:rPr>
              <a:t>/</a:t>
            </a:r>
            <a:r>
              <a:rPr lang="en-US" sz="1600" dirty="0" err="1">
                <a:latin typeface="Arial"/>
                <a:cs typeface="Arial"/>
              </a:rPr>
              <a:t>tcdl:region</a:t>
            </a:r>
            <a:r>
              <a:rPr lang="en-US" sz="1600" dirty="0">
                <a:latin typeface="Arial"/>
                <a:cs typeface="Arial"/>
              </a:rPr>
              <a:t>&gt;</a:t>
            </a:r>
          </a:p>
          <a:p>
            <a:pPr marL="280988" lvl="1" indent="0">
              <a:buNone/>
            </a:pPr>
            <a:r>
              <a:rPr lang="en-US" sz="1600" dirty="0" smtClean="0">
                <a:solidFill>
                  <a:srgbClr val="A6A6A6"/>
                </a:solidFill>
                <a:latin typeface="Arial"/>
                <a:cs typeface="Arial"/>
              </a:rPr>
              <a:t>       &lt;</a:t>
            </a:r>
            <a:r>
              <a:rPr lang="en-US" sz="1600" dirty="0">
                <a:solidFill>
                  <a:srgbClr val="A6A6A6"/>
                </a:solidFill>
                <a:latin typeface="Arial"/>
                <a:cs typeface="Arial"/>
              </a:rPr>
              <a:t>/</a:t>
            </a:r>
            <a:r>
              <a:rPr lang="en-US" sz="1600" dirty="0" err="1">
                <a:solidFill>
                  <a:srgbClr val="A6A6A6"/>
                </a:solidFill>
                <a:latin typeface="Arial"/>
                <a:cs typeface="Arial"/>
              </a:rPr>
              <a:t>ul</a:t>
            </a:r>
            <a:r>
              <a:rPr lang="en-US" sz="1600" dirty="0">
                <a:solidFill>
                  <a:srgbClr val="A6A6A6"/>
                </a:solidFill>
                <a:latin typeface="Arial"/>
                <a:cs typeface="Arial"/>
              </a:rPr>
              <a:t>&gt;</a:t>
            </a:r>
          </a:p>
          <a:p>
            <a:pPr marL="280988" lvl="1" indent="0">
              <a:buNone/>
            </a:pPr>
            <a:r>
              <a:rPr lang="en-US" sz="1600" dirty="0">
                <a:solidFill>
                  <a:srgbClr val="A6A6A6"/>
                </a:solidFill>
                <a:latin typeface="Arial"/>
                <a:cs typeface="Arial"/>
              </a:rPr>
              <a:t>  &lt;/div&gt; </a:t>
            </a:r>
          </a:p>
          <a:p>
            <a:endParaRPr lang="en-US" dirty="0">
              <a:latin typeface="Arial"/>
              <a:cs typeface="Arial"/>
            </a:endParaRPr>
          </a:p>
          <a:p>
            <a:endParaRPr lang="en-US" dirty="0">
              <a:latin typeface="Arial"/>
              <a:cs typeface="Arial"/>
            </a:endParaRPr>
          </a:p>
        </p:txBody>
      </p:sp>
      <p:sp>
        <p:nvSpPr>
          <p:cNvPr id="4" name="Footer Placeholder 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989239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97556" y="-211121"/>
            <a:ext cx="9539112" cy="5558543"/>
          </a:xfrm>
          <a:prstGeom prst="rect">
            <a:avLst/>
          </a:prstGeom>
        </p:spPr>
      </p:pic>
      <p:grpSp>
        <p:nvGrpSpPr>
          <p:cNvPr id="6" name="Group 5"/>
          <p:cNvGrpSpPr/>
          <p:nvPr/>
        </p:nvGrpSpPr>
        <p:grpSpPr>
          <a:xfrm rot="16200000">
            <a:off x="-1523999" y="2288822"/>
            <a:ext cx="5143500" cy="565855"/>
            <a:chOff x="326288" y="4727222"/>
            <a:chExt cx="5143500" cy="565855"/>
          </a:xfrm>
        </p:grpSpPr>
        <p:cxnSp>
          <p:nvCxnSpPr>
            <p:cNvPr id="7" name="Straight Connector 6"/>
            <p:cNvCxnSpPr>
              <a:stCxn id="8" idx="6"/>
            </p:cNvCxnSpPr>
            <p:nvPr/>
          </p:nvCxnSpPr>
          <p:spPr bwMode="auto">
            <a:xfrm rot="5400000" flipH="1" flipV="1">
              <a:off x="3491248" y="3031611"/>
              <a:ext cx="2" cy="3957078"/>
            </a:xfrm>
            <a:prstGeom prst="line">
              <a:avLst/>
            </a:prstGeom>
            <a:solidFill>
              <a:schemeClr val="accent1"/>
            </a:solidFill>
            <a:ln w="25400" cap="flat" cmpd="sng" algn="ctr">
              <a:solidFill>
                <a:schemeClr val="bg1"/>
              </a:solidFill>
              <a:prstDash val="solid"/>
              <a:round/>
              <a:headEnd type="none" w="med" len="med"/>
              <a:tailEnd type="none" w="med" len="med"/>
            </a:ln>
            <a:effectLst/>
          </p:spPr>
        </p:cxnSp>
        <p:sp>
          <p:nvSpPr>
            <p:cNvPr id="8" name="Oval 7"/>
            <p:cNvSpPr/>
            <p:nvPr/>
          </p:nvSpPr>
          <p:spPr bwMode="auto">
            <a:xfrm>
              <a:off x="946855" y="4727222"/>
              <a:ext cx="565855" cy="565855"/>
            </a:xfrm>
            <a:prstGeom prst="ellipse">
              <a:avLst/>
            </a:prstGeom>
            <a:noFill/>
            <a:ln w="254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mj-lt"/>
                <a:ea typeface="MS PGothic" pitchFamily="34" charset="-128"/>
              </a:endParaRPr>
            </a:p>
          </p:txBody>
        </p:sp>
        <p:cxnSp>
          <p:nvCxnSpPr>
            <p:cNvPr id="9" name="Straight Connector 8"/>
            <p:cNvCxnSpPr>
              <a:endCxn id="8" idx="2"/>
            </p:cNvCxnSpPr>
            <p:nvPr/>
          </p:nvCxnSpPr>
          <p:spPr bwMode="auto">
            <a:xfrm rot="5400000" flipH="1" flipV="1">
              <a:off x="636570" y="4699868"/>
              <a:ext cx="3" cy="620567"/>
            </a:xfrm>
            <a:prstGeom prst="line">
              <a:avLst/>
            </a:prstGeom>
            <a:solidFill>
              <a:schemeClr val="accent1"/>
            </a:solidFill>
            <a:ln w="25400" cap="flat" cmpd="sng" algn="ctr">
              <a:solidFill>
                <a:schemeClr val="bg1"/>
              </a:solidFill>
              <a:prstDash val="solid"/>
              <a:round/>
              <a:headEnd type="none" w="med" len="med"/>
              <a:tailEnd type="none" w="med" len="med"/>
            </a:ln>
            <a:effectLst/>
          </p:spPr>
        </p:cxnSp>
      </p:grpSp>
      <p:sp>
        <p:nvSpPr>
          <p:cNvPr id="5" name="Round Diagonal Corner Rectangle 4"/>
          <p:cNvSpPr/>
          <p:nvPr/>
        </p:nvSpPr>
        <p:spPr bwMode="auto">
          <a:xfrm>
            <a:off x="402871" y="1288111"/>
            <a:ext cx="4352009" cy="1300038"/>
          </a:xfrm>
          <a:prstGeom prst="round2DiagRect">
            <a:avLst/>
          </a:prstGeom>
          <a:solidFill>
            <a:schemeClr val="bg1">
              <a:lumMod val="95000"/>
            </a:schemeClr>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r>
              <a:rPr lang="en-GB" dirty="0" smtClean="0">
                <a:solidFill>
                  <a:schemeClr val="tx1"/>
                </a:solidFill>
                <a:latin typeface="+mj-lt"/>
                <a:ea typeface="MS PGothic" pitchFamily="34" charset="-128"/>
              </a:rPr>
              <a:t>Consultant</a:t>
            </a:r>
            <a:r>
              <a:rPr lang="en-GB" dirty="0">
                <a:solidFill>
                  <a:schemeClr val="tx1"/>
                </a:solidFill>
                <a:latin typeface="+mj-lt"/>
                <a:ea typeface="MS PGothic" pitchFamily="34" charset="-128"/>
              </a:rPr>
              <a:t> </a:t>
            </a:r>
            <a:r>
              <a:rPr lang="en-GB" dirty="0" smtClean="0">
                <a:solidFill>
                  <a:schemeClr val="tx1"/>
                </a:solidFill>
                <a:latin typeface="+mj-lt"/>
                <a:ea typeface="MS PGothic" pitchFamily="34" charset="-128"/>
              </a:rPr>
              <a:t>and partner</a:t>
            </a:r>
          </a:p>
          <a:p>
            <a:r>
              <a:rPr lang="en-GB" dirty="0" smtClean="0">
                <a:solidFill>
                  <a:schemeClr val="tx1"/>
                </a:solidFill>
                <a:latin typeface="+mj-lt"/>
                <a:ea typeface="MS PGothic" pitchFamily="34" charset="-128"/>
              </a:rPr>
              <a:t>at Content Bloom</a:t>
            </a:r>
            <a:endParaRPr kumimoji="0" lang="en-GB" b="0" i="0" u="none" strike="noStrike" cap="none" normalizeH="0" baseline="0" dirty="0" smtClean="0">
              <a:ln>
                <a:noFill/>
              </a:ln>
              <a:solidFill>
                <a:schemeClr val="tx1"/>
              </a:solidFill>
              <a:effectLst/>
              <a:latin typeface="+mj-lt"/>
              <a:ea typeface="MS PGothic" pitchFamily="34" charset="-128"/>
            </a:endParaRPr>
          </a:p>
        </p:txBody>
      </p:sp>
      <p:sp>
        <p:nvSpPr>
          <p:cNvPr id="12" name="Round Diagonal Corner Rectangle 11"/>
          <p:cNvSpPr/>
          <p:nvPr/>
        </p:nvSpPr>
        <p:spPr bwMode="auto">
          <a:xfrm>
            <a:off x="4894061" y="3227294"/>
            <a:ext cx="5437909" cy="1228465"/>
          </a:xfrm>
          <a:prstGeom prst="round2DiagRect">
            <a:avLst/>
          </a:prstGeom>
          <a:solidFill>
            <a:schemeClr val="accent5"/>
          </a:solidFill>
          <a:ln w="9525" cap="flat" cmpd="sng" algn="ctr">
            <a:noFill/>
            <a:prstDash val="solid"/>
            <a:round/>
            <a:headEnd type="none" w="med" len="med"/>
            <a:tailEnd type="none" w="med" len="med"/>
          </a:ln>
          <a:effectLst/>
        </p:spPr>
        <p:txBody>
          <a:bodyPr vert="horz" wrap="square" lIns="182880" tIns="45720" rIns="182880" bIns="45720" numCol="1" rtlCol="0" anchor="ctr" anchorCtr="0" compatLnSpc="1">
            <a:prstTxWarp prst="textNoShape">
              <a:avLst/>
            </a:prstTxWarp>
          </a:bodyPr>
          <a:lstStyle/>
          <a:p>
            <a:pPr marL="0" marR="0" indent="0" defTabSz="914400" rtl="0" eaLnBrk="0" fontAlgn="base" latinLnBrk="0" hangingPunct="0">
              <a:lnSpc>
                <a:spcPct val="100000"/>
              </a:lnSpc>
              <a:spcBef>
                <a:spcPct val="0"/>
              </a:spcBef>
              <a:spcAft>
                <a:spcPct val="0"/>
              </a:spcAft>
              <a:buClrTx/>
              <a:buSzTx/>
              <a:buFontTx/>
              <a:buNone/>
              <a:tabLst/>
            </a:pPr>
            <a:r>
              <a:rPr lang="en-GB" sz="2000" dirty="0" smtClean="0">
                <a:solidFill>
                  <a:schemeClr val="bg1"/>
                </a:solidFill>
                <a:latin typeface="+mj-lt"/>
                <a:ea typeface="MS PGothic" pitchFamily="34" charset="-128"/>
              </a:rPr>
              <a:t>@</a:t>
            </a:r>
            <a:r>
              <a:rPr lang="en-GB" sz="2000" dirty="0" err="1" smtClean="0">
                <a:solidFill>
                  <a:schemeClr val="bg1"/>
                </a:solidFill>
                <a:latin typeface="+mj-lt"/>
                <a:ea typeface="MS PGothic" pitchFamily="34" charset="-128"/>
              </a:rPr>
              <a:t>wntr</a:t>
            </a:r>
            <a:r>
              <a:rPr lang="en-GB" sz="2000" dirty="0" smtClean="0">
                <a:solidFill>
                  <a:schemeClr val="bg1"/>
                </a:solidFill>
                <a:latin typeface="+mj-lt"/>
                <a:ea typeface="MS PGothic" pitchFamily="34" charset="-128"/>
              </a:rPr>
              <a:t> &amp; @</a:t>
            </a:r>
            <a:r>
              <a:rPr lang="en-GB" sz="2000" dirty="0" err="1" smtClean="0">
                <a:solidFill>
                  <a:schemeClr val="bg1"/>
                </a:solidFill>
                <a:latin typeface="+mj-lt"/>
                <a:ea typeface="MS PGothic" pitchFamily="34" charset="-128"/>
              </a:rPr>
              <a:t>contentbloom</a:t>
            </a:r>
            <a:r>
              <a:rPr lang="en-GB" sz="2000" dirty="0">
                <a:solidFill>
                  <a:schemeClr val="bg1"/>
                </a:solidFill>
                <a:latin typeface="+mj-lt"/>
                <a:ea typeface="MS PGothic" pitchFamily="34" charset="-128"/>
              </a:rPr>
              <a:t/>
            </a:r>
            <a:br>
              <a:rPr lang="en-GB" sz="2000" dirty="0">
                <a:solidFill>
                  <a:schemeClr val="bg1"/>
                </a:solidFill>
                <a:latin typeface="+mj-lt"/>
                <a:ea typeface="MS PGothic" pitchFamily="34" charset="-128"/>
              </a:rPr>
            </a:br>
            <a:r>
              <a:rPr lang="en-GB" sz="2000" dirty="0" smtClean="0">
                <a:solidFill>
                  <a:schemeClr val="bg1"/>
                </a:solidFill>
                <a:latin typeface="+mj-lt"/>
                <a:ea typeface="MS PGothic" pitchFamily="34" charset="-128"/>
              </a:rPr>
              <a:t/>
            </a:r>
            <a:br>
              <a:rPr lang="en-GB" sz="2000" dirty="0" smtClean="0">
                <a:solidFill>
                  <a:schemeClr val="bg1"/>
                </a:solidFill>
                <a:latin typeface="+mj-lt"/>
                <a:ea typeface="MS PGothic" pitchFamily="34" charset="-128"/>
              </a:rPr>
            </a:br>
            <a:r>
              <a:rPr lang="en-GB" sz="1600" dirty="0" smtClean="0">
                <a:solidFill>
                  <a:schemeClr val="bg1"/>
                </a:solidFill>
                <a:latin typeface="+mj-lt"/>
                <a:ea typeface="MS PGothic" pitchFamily="34" charset="-128"/>
              </a:rPr>
              <a:t>tweet me your feedback</a:t>
            </a:r>
          </a:p>
        </p:txBody>
      </p:sp>
      <p:sp>
        <p:nvSpPr>
          <p:cNvPr id="11" name="Content Placeholder 3"/>
          <p:cNvSpPr txBox="1">
            <a:spLocks/>
          </p:cNvSpPr>
          <p:nvPr/>
        </p:nvSpPr>
        <p:spPr>
          <a:xfrm>
            <a:off x="5147016" y="286591"/>
            <a:ext cx="4382814" cy="739127"/>
          </a:xfrm>
          <a:prstGeom prst="round2DiagRect">
            <a:avLst/>
          </a:prstGeom>
        </p:spPr>
        <p:style>
          <a:lnRef idx="1">
            <a:schemeClr val="accent1"/>
          </a:lnRef>
          <a:fillRef idx="3">
            <a:schemeClr val="accent1"/>
          </a:fillRef>
          <a:effectRef idx="2">
            <a:schemeClr val="accent1"/>
          </a:effectRef>
          <a:fontRef idx="minor">
            <a:schemeClr val="lt1"/>
          </a:fontRef>
        </p:style>
        <p:txBody>
          <a:bodyPr anchor="ctr"/>
          <a:lstStyle>
            <a:lvl1pPr marL="280988" indent="-280988" algn="l" defTabSz="944563" rtl="0" eaLnBrk="1" fontAlgn="base" hangingPunct="1">
              <a:lnSpc>
                <a:spcPct val="100000"/>
              </a:lnSpc>
              <a:spcBef>
                <a:spcPts val="600"/>
              </a:spcBef>
              <a:spcAft>
                <a:spcPct val="0"/>
              </a:spcAft>
              <a:buClrTx/>
              <a:buFont typeface="Arial" panose="020B0604020202020204" pitchFamily="34" charset="0"/>
              <a:buChar char="○"/>
              <a:defRPr sz="2400">
                <a:solidFill>
                  <a:schemeClr val="tx1"/>
                </a:solidFill>
                <a:latin typeface="+mn-lt"/>
                <a:ea typeface="+mn-ea"/>
                <a:cs typeface="+mn-cs"/>
              </a:defRPr>
            </a:lvl1pPr>
            <a:lvl2pPr marL="573088" indent="-292100" algn="l" defTabSz="944563" rtl="0" eaLnBrk="1" fontAlgn="base" hangingPunct="1">
              <a:lnSpc>
                <a:spcPct val="100000"/>
              </a:lnSpc>
              <a:spcBef>
                <a:spcPts val="600"/>
              </a:spcBef>
              <a:spcAft>
                <a:spcPct val="0"/>
              </a:spcAft>
              <a:buClrTx/>
              <a:buFont typeface="Arial" pitchFamily="34" charset="0"/>
              <a:buChar char="–"/>
              <a:defRPr sz="2000">
                <a:solidFill>
                  <a:schemeClr val="tx1"/>
                </a:solidFill>
                <a:latin typeface="+mn-lt"/>
              </a:defRPr>
            </a:lvl2pPr>
            <a:lvl3pPr marL="803275" indent="-230188" algn="l" defTabSz="944563" rtl="0" eaLnBrk="1" fontAlgn="base" hangingPunct="1">
              <a:lnSpc>
                <a:spcPct val="100000"/>
              </a:lnSpc>
              <a:spcBef>
                <a:spcPts val="600"/>
              </a:spcBef>
              <a:spcAft>
                <a:spcPct val="0"/>
              </a:spcAft>
              <a:buClrTx/>
              <a:buChar char="•"/>
              <a:defRPr sz="1600">
                <a:solidFill>
                  <a:schemeClr val="tx1"/>
                </a:solidFill>
                <a:latin typeface="+mn-lt"/>
              </a:defRPr>
            </a:lvl3pPr>
            <a:lvl4pPr marL="1025525" indent="-222250"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4pPr>
            <a:lvl5pPr marL="1193800" indent="-168275" algn="l" defTabSz="944563" rtl="0" eaLnBrk="1" fontAlgn="base" hangingPunct="1">
              <a:lnSpc>
                <a:spcPct val="100000"/>
              </a:lnSpc>
              <a:spcBef>
                <a:spcPts val="600"/>
              </a:spcBef>
              <a:spcAft>
                <a:spcPct val="0"/>
              </a:spcAft>
              <a:buClrTx/>
              <a:buFont typeface="Arial" pitchFamily="34" charset="0"/>
              <a:buChar char="»"/>
              <a:defRPr sz="1600">
                <a:solidFill>
                  <a:schemeClr val="tx1"/>
                </a:solidFill>
                <a:latin typeface="+mn-lt"/>
              </a:defRPr>
            </a:lvl5pPr>
            <a:lvl6pPr marL="13096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6pPr>
            <a:lvl7pPr marL="17668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7pPr>
            <a:lvl8pPr marL="22240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8pPr>
            <a:lvl9pPr marL="2681288" indent="-161925" algn="l" defTabSz="944563" rtl="0" eaLnBrk="1" fontAlgn="base" hangingPunct="1">
              <a:lnSpc>
                <a:spcPct val="90000"/>
              </a:lnSpc>
              <a:spcBef>
                <a:spcPct val="40000"/>
              </a:spcBef>
              <a:spcAft>
                <a:spcPct val="0"/>
              </a:spcAft>
              <a:buClr>
                <a:schemeClr val="tx2"/>
              </a:buClr>
              <a:buFont typeface="Arial" pitchFamily="34" charset="0"/>
              <a:buChar char="»"/>
              <a:defRPr sz="1600">
                <a:solidFill>
                  <a:schemeClr val="tx1"/>
                </a:solidFill>
                <a:latin typeface="+mn-lt"/>
              </a:defRPr>
            </a:lvl9pPr>
          </a:lstStyle>
          <a:p>
            <a:pPr marL="0" indent="0" algn="ctr">
              <a:buNone/>
            </a:pPr>
            <a:r>
              <a:rPr lang="en-US" sz="2000" kern="0" dirty="0" smtClean="0">
                <a:solidFill>
                  <a:schemeClr val="bg1"/>
                </a:solidFill>
              </a:rPr>
              <a:t>John Winter</a:t>
            </a:r>
          </a:p>
        </p:txBody>
      </p:sp>
      <p:pic>
        <p:nvPicPr>
          <p:cNvPr id="13"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3251" y="4598924"/>
            <a:ext cx="1617399" cy="420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71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Published Output</a:t>
            </a:r>
            <a:endParaRPr lang="en-US" dirty="0"/>
          </a:p>
        </p:txBody>
      </p:sp>
      <p:sp>
        <p:nvSpPr>
          <p:cNvPr id="3" name="Content Placeholder 2"/>
          <p:cNvSpPr>
            <a:spLocks noGrp="1"/>
          </p:cNvSpPr>
          <p:nvPr>
            <p:ph sz="quarter" idx="11"/>
          </p:nvPr>
        </p:nvSpPr>
        <p:spPr/>
        <p:txBody>
          <a:bodyPr>
            <a:normAutofit lnSpcReduction="10000"/>
          </a:bodyPr>
          <a:lstStyle/>
          <a:p>
            <a:pPr marL="280988" lvl="1" indent="0">
              <a:buNone/>
            </a:pPr>
            <a:r>
              <a:rPr lang="en-US" sz="1600" dirty="0" smtClean="0">
                <a:solidFill>
                  <a:schemeClr val="bg1">
                    <a:lumMod val="65000"/>
                  </a:schemeClr>
                </a:solidFill>
                <a:cs typeface="Arial"/>
              </a:rPr>
              <a:t>&lt;</a:t>
            </a:r>
            <a:r>
              <a:rPr lang="en-US" sz="1600" dirty="0">
                <a:solidFill>
                  <a:schemeClr val="bg1">
                    <a:lumMod val="65000"/>
                  </a:schemeClr>
                </a:solidFill>
                <a:cs typeface="Arial"/>
              </a:rPr>
              <a:t>smarttarget:Promotions MaxItems="4" Region="</a:t>
            </a:r>
            <a:r>
              <a:rPr lang="en-US" sz="1600" dirty="0">
                <a:solidFill>
                  <a:srgbClr val="457CBF"/>
                </a:solidFill>
                <a:cs typeface="Arial"/>
              </a:rPr>
              <a:t>HeroHomePage</a:t>
            </a:r>
            <a:r>
              <a:rPr lang="en-US" sz="1600" dirty="0">
                <a:solidFill>
                  <a:schemeClr val="bg1">
                    <a:lumMod val="65000"/>
                  </a:schemeClr>
                </a:solidFill>
                <a:cs typeface="Arial"/>
              </a:rPr>
              <a:t>" runat="server"</a:t>
            </a:r>
            <a:r>
              <a:rPr lang="en-US" sz="1600" dirty="0" smtClean="0">
                <a:solidFill>
                  <a:schemeClr val="bg1">
                    <a:lumMod val="65000"/>
                  </a:schemeClr>
                </a:solidFill>
                <a:cs typeface="Arial"/>
              </a:rPr>
              <a:t>&gt;</a:t>
            </a:r>
            <a:br>
              <a:rPr lang="en-US" sz="1600" dirty="0" smtClean="0">
                <a:solidFill>
                  <a:schemeClr val="bg1">
                    <a:lumMod val="65000"/>
                  </a:schemeClr>
                </a:solidFill>
                <a:cs typeface="Arial"/>
              </a:rPr>
            </a:br>
            <a:r>
              <a:rPr lang="en-US" sz="1600" dirty="0" smtClean="0">
                <a:solidFill>
                  <a:schemeClr val="bg1">
                    <a:lumMod val="65000"/>
                  </a:schemeClr>
                </a:solidFill>
                <a:cs typeface="Arial"/>
              </a:rPr>
              <a:t>  &lt;ItemTemplate&gt;</a:t>
            </a:r>
            <a:br>
              <a:rPr lang="en-US" sz="1600" dirty="0" smtClean="0">
                <a:solidFill>
                  <a:schemeClr val="bg1">
                    <a:lumMod val="65000"/>
                  </a:schemeClr>
                </a:solidFill>
                <a:cs typeface="Arial"/>
              </a:rPr>
            </a:br>
            <a:r>
              <a:rPr lang="en-US" sz="1600" dirty="0" smtClean="0">
                <a:solidFill>
                  <a:schemeClr val="bg1">
                    <a:lumMod val="65000"/>
                  </a:schemeClr>
                </a:solidFill>
                <a:cs typeface="Arial"/>
              </a:rPr>
              <a:t>     &lt;</a:t>
            </a:r>
            <a:r>
              <a:rPr lang="en-US" sz="1600" dirty="0">
                <a:solidFill>
                  <a:schemeClr val="bg1">
                    <a:lumMod val="65000"/>
                  </a:schemeClr>
                </a:solidFill>
                <a:cs typeface="Arial"/>
              </a:rPr>
              <a:t>smarttarget:PromotionalItems runat="</a:t>
            </a:r>
            <a:r>
              <a:rPr lang="en-US" sz="1600" dirty="0" smtClean="0">
                <a:solidFill>
                  <a:schemeClr val="bg1">
                    <a:lumMod val="65000"/>
                  </a:schemeClr>
                </a:solidFill>
                <a:cs typeface="Arial"/>
              </a:rPr>
              <a:t>server”</a:t>
            </a:r>
            <a:br>
              <a:rPr lang="en-US" sz="1600" dirty="0" smtClean="0">
                <a:solidFill>
                  <a:schemeClr val="bg1">
                    <a:lumMod val="65000"/>
                  </a:schemeClr>
                </a:solidFill>
                <a:cs typeface="Arial"/>
              </a:rPr>
            </a:br>
            <a:r>
              <a:rPr lang="en-US" sz="1600" dirty="0" smtClean="0">
                <a:solidFill>
                  <a:schemeClr val="bg1">
                    <a:lumMod val="65000"/>
                  </a:schemeClr>
                </a:solidFill>
                <a:cs typeface="Arial"/>
              </a:rPr>
              <a:t>       &lt;</a:t>
            </a:r>
            <a:r>
              <a:rPr lang="en-US" sz="1600" dirty="0">
                <a:solidFill>
                  <a:schemeClr val="bg1">
                    <a:lumMod val="65000"/>
                  </a:schemeClr>
                </a:solidFill>
                <a:cs typeface="Arial"/>
              </a:rPr>
              <a:t>ItemTemplate</a:t>
            </a:r>
            <a:r>
              <a:rPr lang="en-US" sz="1600" dirty="0" smtClean="0">
                <a:solidFill>
                  <a:schemeClr val="bg1">
                    <a:lumMod val="65000"/>
                  </a:schemeClr>
                </a:solidFill>
                <a:cs typeface="Arial"/>
              </a:rPr>
              <a:t>&gt;</a:t>
            </a:r>
            <a:br>
              <a:rPr lang="en-US" sz="1600" dirty="0" smtClean="0">
                <a:solidFill>
                  <a:schemeClr val="bg1">
                    <a:lumMod val="65000"/>
                  </a:schemeClr>
                </a:solidFill>
                <a:cs typeface="Arial"/>
              </a:rPr>
            </a:br>
            <a:r>
              <a:rPr lang="en-US" sz="1600" dirty="0" smtClean="0">
                <a:solidFill>
                  <a:srgbClr val="457CBF"/>
                </a:solidFill>
                <a:cs typeface="Arial"/>
              </a:rPr>
              <a:t>          &lt;</a:t>
            </a:r>
            <a:r>
              <a:rPr lang="en-US" sz="1600" dirty="0">
                <a:solidFill>
                  <a:srgbClr val="457CBF"/>
                </a:solidFill>
                <a:cs typeface="Arial"/>
              </a:rPr>
              <a:t>tridion:ComponentPresentation runat="server" PageURI="tcm:6-1259-64" </a:t>
            </a:r>
            <a:r>
              <a:rPr lang="en-US" sz="1600" dirty="0" err="1">
                <a:solidFill>
                  <a:srgbClr val="457CBF"/>
                </a:solidFill>
                <a:cs typeface="Arial"/>
              </a:rPr>
              <a:t>ComponentURI</a:t>
            </a:r>
            <a:r>
              <a:rPr lang="en-US" sz="1600" dirty="0">
                <a:solidFill>
                  <a:srgbClr val="457CBF"/>
                </a:solidFill>
                <a:cs typeface="Arial"/>
              </a:rPr>
              <a:t>="&lt;%# </a:t>
            </a:r>
            <a:r>
              <a:rPr lang="en-US" sz="1600" dirty="0" err="1">
                <a:solidFill>
                  <a:srgbClr val="457CBF"/>
                </a:solidFill>
                <a:cs typeface="Arial"/>
              </a:rPr>
              <a:t>Eval</a:t>
            </a:r>
            <a:r>
              <a:rPr lang="en-US" sz="1600" dirty="0">
                <a:solidFill>
                  <a:srgbClr val="457CBF"/>
                </a:solidFill>
                <a:cs typeface="Arial"/>
              </a:rPr>
              <a:t>(&amp;</a:t>
            </a:r>
            <a:r>
              <a:rPr lang="en-US" sz="1600" dirty="0" err="1">
                <a:solidFill>
                  <a:srgbClr val="457CBF"/>
                </a:solidFill>
                <a:cs typeface="Arial"/>
              </a:rPr>
              <a:t>quot;ComponentUri&amp;quot</a:t>
            </a:r>
            <a:r>
              <a:rPr lang="en-US" sz="1600" dirty="0">
                <a:solidFill>
                  <a:srgbClr val="457CBF"/>
                </a:solidFill>
                <a:cs typeface="Arial"/>
              </a:rPr>
              <a:t>;) %&gt;" </a:t>
            </a:r>
            <a:r>
              <a:rPr lang="en-US" sz="1600" dirty="0" err="1">
                <a:solidFill>
                  <a:srgbClr val="457CBF"/>
                </a:solidFill>
                <a:cs typeface="Arial"/>
              </a:rPr>
              <a:t>TemplateURI</a:t>
            </a:r>
            <a:r>
              <a:rPr lang="en-US" sz="1600" dirty="0">
                <a:solidFill>
                  <a:srgbClr val="457CBF"/>
                </a:solidFill>
                <a:cs typeface="Arial"/>
              </a:rPr>
              <a:t>="&lt;%# </a:t>
            </a:r>
            <a:r>
              <a:rPr lang="en-US" sz="1600" dirty="0" err="1">
                <a:solidFill>
                  <a:srgbClr val="457CBF"/>
                </a:solidFill>
                <a:cs typeface="Arial"/>
              </a:rPr>
              <a:t>Eval</a:t>
            </a:r>
            <a:r>
              <a:rPr lang="en-US" sz="1600" dirty="0">
                <a:solidFill>
                  <a:srgbClr val="457CBF"/>
                </a:solidFill>
                <a:cs typeface="Arial"/>
              </a:rPr>
              <a:t>(&amp;</a:t>
            </a:r>
            <a:r>
              <a:rPr lang="en-US" sz="1600" dirty="0" err="1">
                <a:solidFill>
                  <a:srgbClr val="457CBF"/>
                </a:solidFill>
                <a:cs typeface="Arial"/>
              </a:rPr>
              <a:t>quot;TemplateUri&amp;quot</a:t>
            </a:r>
            <a:r>
              <a:rPr lang="en-US" sz="1600" dirty="0">
                <a:solidFill>
                  <a:srgbClr val="457CBF"/>
                </a:solidFill>
                <a:cs typeface="Arial"/>
              </a:rPr>
              <a:t>;) %&gt;"</a:t>
            </a:r>
            <a:r>
              <a:rPr lang="en-US" sz="1600" dirty="0" smtClean="0">
                <a:solidFill>
                  <a:srgbClr val="457CBF"/>
                </a:solidFill>
                <a:cs typeface="Arial"/>
              </a:rPr>
              <a:t>/&gt;</a:t>
            </a:r>
            <a:br>
              <a:rPr lang="en-US" sz="1600" dirty="0" smtClean="0">
                <a:solidFill>
                  <a:srgbClr val="457CBF"/>
                </a:solidFill>
                <a:cs typeface="Arial"/>
              </a:rPr>
            </a:br>
            <a:r>
              <a:rPr lang="en-US" sz="1600" dirty="0" smtClean="0">
                <a:solidFill>
                  <a:schemeClr val="bg1">
                    <a:lumMod val="65000"/>
                  </a:schemeClr>
                </a:solidFill>
                <a:cs typeface="Arial"/>
              </a:rPr>
              <a:t>       &lt;</a:t>
            </a:r>
            <a:r>
              <a:rPr lang="en-US" sz="1600" dirty="0">
                <a:solidFill>
                  <a:schemeClr val="bg1">
                    <a:lumMod val="65000"/>
                  </a:schemeClr>
                </a:solidFill>
                <a:cs typeface="Arial"/>
              </a:rPr>
              <a:t>/ItemTemplate</a:t>
            </a:r>
            <a:r>
              <a:rPr lang="en-US" sz="1600" dirty="0" smtClean="0">
                <a:solidFill>
                  <a:schemeClr val="bg1">
                    <a:lumMod val="65000"/>
                  </a:schemeClr>
                </a:solidFill>
                <a:cs typeface="Arial"/>
              </a:rPr>
              <a:t>&gt;</a:t>
            </a:r>
            <a:br>
              <a:rPr lang="en-US" sz="1600" dirty="0" smtClean="0">
                <a:solidFill>
                  <a:schemeClr val="bg1">
                    <a:lumMod val="65000"/>
                  </a:schemeClr>
                </a:solidFill>
                <a:cs typeface="Arial"/>
              </a:rPr>
            </a:br>
            <a:r>
              <a:rPr lang="en-US" sz="1600" dirty="0" smtClean="0">
                <a:solidFill>
                  <a:schemeClr val="bg1">
                    <a:lumMod val="65000"/>
                  </a:schemeClr>
                </a:solidFill>
                <a:cs typeface="Arial"/>
              </a:rPr>
              <a:t>    &lt;</a:t>
            </a:r>
            <a:r>
              <a:rPr lang="en-US" sz="1600" dirty="0">
                <a:solidFill>
                  <a:schemeClr val="bg1">
                    <a:lumMod val="65000"/>
                  </a:schemeClr>
                </a:solidFill>
                <a:cs typeface="Arial"/>
              </a:rPr>
              <a:t>/</a:t>
            </a:r>
            <a:r>
              <a:rPr lang="en-US" sz="1600" dirty="0" smtClean="0">
                <a:solidFill>
                  <a:schemeClr val="bg1">
                    <a:lumMod val="65000"/>
                  </a:schemeClr>
                </a:solidFill>
                <a:cs typeface="Arial"/>
              </a:rPr>
              <a:t>smarttarget:PromotionalItems</a:t>
            </a:r>
            <a:br>
              <a:rPr lang="en-US" sz="1600" dirty="0" smtClean="0">
                <a:solidFill>
                  <a:schemeClr val="bg1">
                    <a:lumMod val="65000"/>
                  </a:schemeClr>
                </a:solidFill>
                <a:cs typeface="Arial"/>
              </a:rPr>
            </a:br>
            <a:r>
              <a:rPr lang="en-US" sz="1600" dirty="0" smtClean="0">
                <a:solidFill>
                  <a:schemeClr val="bg1">
                    <a:lumMod val="65000"/>
                  </a:schemeClr>
                </a:solidFill>
                <a:cs typeface="Arial"/>
              </a:rPr>
              <a:t>  &lt;</a:t>
            </a:r>
            <a:r>
              <a:rPr lang="en-US" sz="1600" dirty="0">
                <a:solidFill>
                  <a:schemeClr val="bg1">
                    <a:lumMod val="65000"/>
                  </a:schemeClr>
                </a:solidFill>
                <a:cs typeface="Arial"/>
              </a:rPr>
              <a:t>/</a:t>
            </a:r>
            <a:r>
              <a:rPr lang="en-US" sz="1600" dirty="0" smtClean="0">
                <a:solidFill>
                  <a:schemeClr val="bg1">
                    <a:lumMod val="65000"/>
                  </a:schemeClr>
                </a:solidFill>
                <a:cs typeface="Arial"/>
              </a:rPr>
              <a:t>ItemTemplate&gt;</a:t>
            </a:r>
            <a:br>
              <a:rPr lang="en-US" sz="1600" dirty="0" smtClean="0">
                <a:solidFill>
                  <a:schemeClr val="bg1">
                    <a:lumMod val="65000"/>
                  </a:schemeClr>
                </a:solidFill>
                <a:cs typeface="Arial"/>
              </a:rPr>
            </a:br>
            <a:r>
              <a:rPr lang="en-US" sz="1600" dirty="0" smtClean="0">
                <a:solidFill>
                  <a:srgbClr val="5C6E7E"/>
                </a:solidFill>
                <a:cs typeface="Arial"/>
              </a:rPr>
              <a:t>&lt;</a:t>
            </a:r>
            <a:r>
              <a:rPr lang="en-US" sz="1600" dirty="0">
                <a:solidFill>
                  <a:srgbClr val="5C6E7E"/>
                </a:solidFill>
                <a:cs typeface="Arial"/>
              </a:rPr>
              <a:t>FallbackContent</a:t>
            </a:r>
            <a:r>
              <a:rPr lang="en-US" sz="1600" dirty="0" smtClean="0">
                <a:solidFill>
                  <a:srgbClr val="5C6E7E"/>
                </a:solidFill>
                <a:cs typeface="Arial"/>
              </a:rPr>
              <a:t>&gt;</a:t>
            </a:r>
            <a:br>
              <a:rPr lang="en-US" sz="1600" dirty="0" smtClean="0">
                <a:solidFill>
                  <a:srgbClr val="5C6E7E"/>
                </a:solidFill>
                <a:cs typeface="Arial"/>
              </a:rPr>
            </a:br>
            <a:r>
              <a:rPr lang="en-US" sz="1600" dirty="0" smtClean="0">
                <a:solidFill>
                  <a:srgbClr val="5C6E7E"/>
                </a:solidFill>
                <a:cs typeface="Arial"/>
              </a:rPr>
              <a:t>    &lt;</a:t>
            </a:r>
            <a:r>
              <a:rPr lang="en-US" sz="1600" dirty="0">
                <a:solidFill>
                  <a:srgbClr val="5C6E7E"/>
                </a:solidFill>
                <a:cs typeface="Arial"/>
              </a:rPr>
              <a:t>tridion:ComponentPresentation runat="server" PageURI="tcm:6-1259-64" </a:t>
            </a:r>
            <a:r>
              <a:rPr lang="en-US" sz="1600" dirty="0" err="1">
                <a:solidFill>
                  <a:srgbClr val="5C6E7E"/>
                </a:solidFill>
                <a:cs typeface="Arial"/>
              </a:rPr>
              <a:t>ComponentURI</a:t>
            </a:r>
            <a:r>
              <a:rPr lang="en-US" sz="1600" dirty="0">
                <a:solidFill>
                  <a:srgbClr val="5C6E7E"/>
                </a:solidFill>
                <a:cs typeface="Arial"/>
              </a:rPr>
              <a:t>="tcm:6-1296" </a:t>
            </a:r>
            <a:r>
              <a:rPr lang="en-US" sz="1600" dirty="0" err="1">
                <a:solidFill>
                  <a:srgbClr val="5C6E7E"/>
                </a:solidFill>
                <a:cs typeface="Arial"/>
              </a:rPr>
              <a:t>TemplateURI</a:t>
            </a:r>
            <a:r>
              <a:rPr lang="en-US" sz="1600" dirty="0">
                <a:solidFill>
                  <a:srgbClr val="5C6E7E"/>
                </a:solidFill>
                <a:cs typeface="Arial"/>
              </a:rPr>
              <a:t>="tcm:6-1250-32"/</a:t>
            </a:r>
            <a:r>
              <a:rPr lang="en-US" sz="1600" dirty="0" smtClean="0">
                <a:solidFill>
                  <a:srgbClr val="5C6E7E"/>
                </a:solidFill>
                <a:cs typeface="Arial"/>
              </a:rPr>
              <a:t>&gt;</a:t>
            </a:r>
            <a:br>
              <a:rPr lang="en-US" sz="1600" dirty="0" smtClean="0">
                <a:solidFill>
                  <a:srgbClr val="5C6E7E"/>
                </a:solidFill>
                <a:cs typeface="Arial"/>
              </a:rPr>
            </a:br>
            <a:r>
              <a:rPr lang="en-US" sz="1600" dirty="0" smtClean="0">
                <a:solidFill>
                  <a:srgbClr val="5C6E7E"/>
                </a:solidFill>
                <a:cs typeface="Arial"/>
              </a:rPr>
              <a:t>  &lt;</a:t>
            </a:r>
            <a:r>
              <a:rPr lang="en-US" sz="1600" dirty="0">
                <a:solidFill>
                  <a:srgbClr val="5C6E7E"/>
                </a:solidFill>
                <a:cs typeface="Arial"/>
              </a:rPr>
              <a:t>/</a:t>
            </a:r>
            <a:r>
              <a:rPr lang="en-US" sz="1600" dirty="0" smtClean="0">
                <a:solidFill>
                  <a:srgbClr val="5C6E7E"/>
                </a:solidFill>
                <a:cs typeface="Arial"/>
              </a:rPr>
              <a:t>FallbackContent&gt;</a:t>
            </a:r>
            <a:br>
              <a:rPr lang="en-US" sz="1600" dirty="0" smtClean="0">
                <a:solidFill>
                  <a:srgbClr val="5C6E7E"/>
                </a:solidFill>
                <a:cs typeface="Arial"/>
              </a:rPr>
            </a:br>
            <a:r>
              <a:rPr lang="en-US" sz="1600" dirty="0" smtClean="0">
                <a:solidFill>
                  <a:schemeClr val="bg1">
                    <a:lumMod val="65000"/>
                  </a:schemeClr>
                </a:solidFill>
                <a:cs typeface="Arial"/>
              </a:rPr>
              <a:t>&lt;</a:t>
            </a:r>
            <a:r>
              <a:rPr lang="en-US" sz="1600" dirty="0">
                <a:solidFill>
                  <a:schemeClr val="bg1">
                    <a:lumMod val="65000"/>
                  </a:schemeClr>
                </a:solidFill>
                <a:cs typeface="Arial"/>
              </a:rPr>
              <a:t>/smarttarget:Promotions&gt; </a:t>
            </a:r>
            <a:endParaRPr lang="en-US" sz="1600" dirty="0">
              <a:solidFill>
                <a:srgbClr val="A6A6A6"/>
              </a:solidFill>
              <a:latin typeface="Arial"/>
              <a:cs typeface="Arial"/>
            </a:endParaRPr>
          </a:p>
          <a:p>
            <a:endParaRPr lang="en-US" dirty="0">
              <a:latin typeface="Arial"/>
              <a:cs typeface="Arial"/>
            </a:endParaRPr>
          </a:p>
          <a:p>
            <a:endParaRPr lang="en-US" dirty="0">
              <a:latin typeface="Arial"/>
              <a:cs typeface="Arial"/>
            </a:endParaRPr>
          </a:p>
        </p:txBody>
      </p:sp>
      <p:sp>
        <p:nvSpPr>
          <p:cNvPr id="4" name="Footer Placeholder 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16117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Using custom data</a:t>
            </a:r>
            <a:endParaRPr lang="en-US" dirty="0"/>
          </a:p>
        </p:txBody>
      </p:sp>
    </p:spTree>
    <p:extLst>
      <p:ext uri="{BB962C8B-B14F-4D97-AF65-F5344CB8AC3E}">
        <p14:creationId xmlns:p14="http://schemas.microsoft.com/office/powerpoint/2010/main" val="3901821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Information</a:t>
            </a:r>
            <a:endParaRPr lang="en-US" dirty="0"/>
          </a:p>
        </p:txBody>
      </p:sp>
      <p:sp>
        <p:nvSpPr>
          <p:cNvPr id="3" name="Content Placeholder 2"/>
          <p:cNvSpPr>
            <a:spLocks noGrp="1"/>
          </p:cNvSpPr>
          <p:nvPr>
            <p:ph sz="quarter" idx="11"/>
          </p:nvPr>
        </p:nvSpPr>
        <p:spPr>
          <a:xfrm>
            <a:off x="237507" y="902523"/>
            <a:ext cx="5141586" cy="3693226"/>
          </a:xfrm>
        </p:spPr>
        <p:txBody>
          <a:bodyPr>
            <a:normAutofit/>
          </a:bodyPr>
          <a:lstStyle/>
          <a:p>
            <a:r>
              <a:rPr lang="en-US" dirty="0">
                <a:latin typeface="Arial"/>
                <a:cs typeface="Arial"/>
              </a:rPr>
              <a:t>To gather information, we </a:t>
            </a:r>
            <a:r>
              <a:rPr lang="en-US" dirty="0" smtClean="0">
                <a:latin typeface="Arial"/>
                <a:cs typeface="Arial"/>
              </a:rPr>
              <a:t>create an </a:t>
            </a:r>
            <a:r>
              <a:rPr lang="en-US" dirty="0" smtClean="0">
                <a:solidFill>
                  <a:srgbClr val="0F955E"/>
                </a:solidFill>
                <a:latin typeface="Arial"/>
                <a:cs typeface="Arial"/>
              </a:rPr>
              <a:t>Ambient </a:t>
            </a:r>
            <a:r>
              <a:rPr lang="en-US" dirty="0">
                <a:solidFill>
                  <a:srgbClr val="0F955E"/>
                </a:solidFill>
                <a:latin typeface="Arial"/>
                <a:cs typeface="Arial"/>
              </a:rPr>
              <a:t>Data Framework</a:t>
            </a:r>
            <a:r>
              <a:rPr lang="en-US" b="1" dirty="0">
                <a:solidFill>
                  <a:srgbClr val="E90A8A"/>
                </a:solidFill>
                <a:latin typeface="Arial"/>
                <a:cs typeface="Arial"/>
              </a:rPr>
              <a:t> </a:t>
            </a:r>
            <a:r>
              <a:rPr lang="en-US" dirty="0">
                <a:latin typeface="Arial"/>
                <a:cs typeface="Arial"/>
              </a:rPr>
              <a:t>(</a:t>
            </a:r>
            <a:r>
              <a:rPr lang="en-US" dirty="0">
                <a:solidFill>
                  <a:srgbClr val="0F955E"/>
                </a:solidFill>
                <a:latin typeface="Arial"/>
                <a:cs typeface="Arial"/>
              </a:rPr>
              <a:t>ADF</a:t>
            </a:r>
            <a:r>
              <a:rPr lang="en-US" dirty="0" smtClean="0">
                <a:latin typeface="Arial"/>
                <a:cs typeface="Arial"/>
              </a:rPr>
              <a:t>) </a:t>
            </a:r>
            <a:r>
              <a:rPr lang="en-US" dirty="0" smtClean="0">
                <a:solidFill>
                  <a:srgbClr val="0F955E"/>
                </a:solidFill>
                <a:latin typeface="Arial"/>
                <a:cs typeface="Arial"/>
              </a:rPr>
              <a:t>Cartridge</a:t>
            </a:r>
            <a:r>
              <a:rPr lang="en-US" dirty="0" smtClean="0">
                <a:latin typeface="Arial"/>
                <a:cs typeface="Arial"/>
              </a:rPr>
              <a:t>.</a:t>
            </a:r>
          </a:p>
          <a:p>
            <a:r>
              <a:rPr lang="en-US" dirty="0" smtClean="0">
                <a:latin typeface="Arial"/>
                <a:cs typeface="Arial"/>
              </a:rPr>
              <a:t>The ADF is a Tridion Content Delivery Module that is used to glue together different Tridion Modules</a:t>
            </a:r>
          </a:p>
        </p:txBody>
      </p:sp>
      <p:sp>
        <p:nvSpPr>
          <p:cNvPr id="4" name="Footer Placeholder 3"/>
          <p:cNvSpPr>
            <a:spLocks noGrp="1"/>
          </p:cNvSpPr>
          <p:nvPr>
            <p:ph type="ftr" sz="quarter" idx="12"/>
          </p:nvPr>
        </p:nvSpPr>
        <p:spPr/>
        <p:txBody>
          <a:bodyPr/>
          <a:lstStyle/>
          <a:p>
            <a:endParaRPr lang="en-US" dirty="0"/>
          </a:p>
        </p:txBody>
      </p:sp>
      <p:pic>
        <p:nvPicPr>
          <p:cNvPr id="6" name="Picture 5"/>
          <p:cNvPicPr>
            <a:picLocks noChangeAspect="1"/>
          </p:cNvPicPr>
          <p:nvPr/>
        </p:nvPicPr>
        <p:blipFill>
          <a:blip r:embed="rId3"/>
          <a:stretch>
            <a:fillRect/>
          </a:stretch>
        </p:blipFill>
        <p:spPr>
          <a:xfrm>
            <a:off x="5779725" y="613507"/>
            <a:ext cx="2578015" cy="3278435"/>
          </a:xfrm>
          <a:prstGeom prst="rect">
            <a:avLst/>
          </a:prstGeom>
        </p:spPr>
      </p:pic>
    </p:spTree>
    <p:extLst>
      <p:ext uri="{BB962C8B-B14F-4D97-AF65-F5344CB8AC3E}">
        <p14:creationId xmlns:p14="http://schemas.microsoft.com/office/powerpoint/2010/main" val="185882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Configuration</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6" name="Picture 5"/>
          <p:cNvPicPr>
            <a:picLocks noChangeAspect="1"/>
          </p:cNvPicPr>
          <p:nvPr/>
        </p:nvPicPr>
        <p:blipFill>
          <a:blip r:embed="rId3"/>
          <a:stretch>
            <a:fillRect/>
          </a:stretch>
        </p:blipFill>
        <p:spPr>
          <a:xfrm>
            <a:off x="5947136" y="993550"/>
            <a:ext cx="1844269" cy="1659017"/>
          </a:xfrm>
          <a:prstGeom prst="rect">
            <a:avLst/>
          </a:prstGeom>
        </p:spPr>
      </p:pic>
      <p:pic>
        <p:nvPicPr>
          <p:cNvPr id="7" name="Picture 6"/>
          <p:cNvPicPr>
            <a:picLocks noChangeAspect="1"/>
          </p:cNvPicPr>
          <p:nvPr/>
        </p:nvPicPr>
        <p:blipFill>
          <a:blip r:embed="rId4"/>
          <a:stretch>
            <a:fillRect/>
          </a:stretch>
        </p:blipFill>
        <p:spPr>
          <a:xfrm>
            <a:off x="630792" y="993550"/>
            <a:ext cx="1923485" cy="1659017"/>
          </a:xfrm>
          <a:prstGeom prst="rect">
            <a:avLst/>
          </a:prstGeom>
        </p:spPr>
      </p:pic>
      <p:cxnSp>
        <p:nvCxnSpPr>
          <p:cNvPr id="8" name="Straight Arrow Connector 7"/>
          <p:cNvCxnSpPr/>
          <p:nvPr/>
        </p:nvCxnSpPr>
        <p:spPr>
          <a:xfrm flipV="1">
            <a:off x="790575" y="2673667"/>
            <a:ext cx="0" cy="609513"/>
          </a:xfrm>
          <a:prstGeom prst="straightConnector1">
            <a:avLst/>
          </a:prstGeom>
          <a:ln w="12700">
            <a:solidFill>
              <a:schemeClr val="bg1">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9" name="Rectangle 8"/>
          <p:cNvSpPr/>
          <p:nvPr/>
        </p:nvSpPr>
        <p:spPr>
          <a:xfrm>
            <a:off x="1698290" y="3080416"/>
            <a:ext cx="1881144" cy="307777"/>
          </a:xfrm>
          <a:prstGeom prst="rect">
            <a:avLst/>
          </a:prstGeom>
        </p:spPr>
        <p:txBody>
          <a:bodyPr wrap="none">
            <a:spAutoFit/>
          </a:bodyPr>
          <a:lstStyle/>
          <a:p>
            <a:r>
              <a:rPr lang="en-US" sz="1400" dirty="0" err="1">
                <a:latin typeface="Arial"/>
                <a:cs typeface="Arial"/>
              </a:rPr>
              <a:t>cd_ambient_conf.xml</a:t>
            </a:r>
            <a:endParaRPr lang="en-GB" sz="1400" dirty="0">
              <a:latin typeface="Arial"/>
              <a:cs typeface="Arial"/>
            </a:endParaRPr>
          </a:p>
        </p:txBody>
      </p:sp>
      <p:pic>
        <p:nvPicPr>
          <p:cNvPr id="10" name="Picture 9"/>
          <p:cNvPicPr>
            <a:picLocks noChangeAspect="1"/>
          </p:cNvPicPr>
          <p:nvPr/>
        </p:nvPicPr>
        <p:blipFill>
          <a:blip r:embed="rId5"/>
          <a:stretch>
            <a:fillRect/>
          </a:stretch>
        </p:blipFill>
        <p:spPr>
          <a:xfrm>
            <a:off x="1146097" y="3041859"/>
            <a:ext cx="380743" cy="461092"/>
          </a:xfrm>
          <a:prstGeom prst="rect">
            <a:avLst/>
          </a:prstGeom>
        </p:spPr>
      </p:pic>
      <p:cxnSp>
        <p:nvCxnSpPr>
          <p:cNvPr id="11" name="Straight Arrow Connector 10"/>
          <p:cNvCxnSpPr/>
          <p:nvPr/>
        </p:nvCxnSpPr>
        <p:spPr>
          <a:xfrm flipV="1">
            <a:off x="1330993" y="3503409"/>
            <a:ext cx="0" cy="349309"/>
          </a:xfrm>
          <a:prstGeom prst="straightConnector1">
            <a:avLst/>
          </a:prstGeom>
          <a:ln w="12700">
            <a:solidFill>
              <a:schemeClr val="bg1">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1333257" y="3841981"/>
            <a:ext cx="352333" cy="0"/>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sp>
        <p:nvSpPr>
          <p:cNvPr id="13" name="Rectangle 12"/>
          <p:cNvSpPr/>
          <p:nvPr/>
        </p:nvSpPr>
        <p:spPr>
          <a:xfrm>
            <a:off x="2263440" y="3698829"/>
            <a:ext cx="2359555" cy="307777"/>
          </a:xfrm>
          <a:prstGeom prst="rect">
            <a:avLst/>
          </a:prstGeom>
        </p:spPr>
        <p:txBody>
          <a:bodyPr wrap="none">
            <a:spAutoFit/>
          </a:bodyPr>
          <a:lstStyle/>
          <a:p>
            <a:r>
              <a:rPr lang="en-US" sz="1400" dirty="0" err="1" smtClean="0">
                <a:latin typeface="Arial"/>
                <a:cs typeface="Arial"/>
              </a:rPr>
              <a:t>custom_cartridge_conf.xml</a:t>
            </a:r>
            <a:endParaRPr lang="en-GB" sz="1400" dirty="0">
              <a:latin typeface="Arial"/>
              <a:cs typeface="Arial"/>
            </a:endParaRPr>
          </a:p>
        </p:txBody>
      </p:sp>
      <p:pic>
        <p:nvPicPr>
          <p:cNvPr id="14" name="Picture 13"/>
          <p:cNvPicPr>
            <a:picLocks noChangeAspect="1"/>
          </p:cNvPicPr>
          <p:nvPr/>
        </p:nvPicPr>
        <p:blipFill>
          <a:blip r:embed="rId5"/>
          <a:stretch>
            <a:fillRect/>
          </a:stretch>
        </p:blipFill>
        <p:spPr>
          <a:xfrm>
            <a:off x="1774618" y="3622172"/>
            <a:ext cx="380743" cy="461092"/>
          </a:xfrm>
          <a:prstGeom prst="rect">
            <a:avLst/>
          </a:prstGeom>
        </p:spPr>
      </p:pic>
      <p:cxnSp>
        <p:nvCxnSpPr>
          <p:cNvPr id="15" name="Straight Arrow Connector 14"/>
          <p:cNvCxnSpPr/>
          <p:nvPr/>
        </p:nvCxnSpPr>
        <p:spPr>
          <a:xfrm flipV="1">
            <a:off x="630793" y="2673668"/>
            <a:ext cx="0" cy="1756900"/>
          </a:xfrm>
          <a:prstGeom prst="straightConnector1">
            <a:avLst/>
          </a:prstGeom>
          <a:ln w="12700">
            <a:solidFill>
              <a:schemeClr val="bg1">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790575" y="3283180"/>
            <a:ext cx="352333" cy="0"/>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634043" y="4430568"/>
            <a:ext cx="352333" cy="0"/>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pic>
        <p:nvPicPr>
          <p:cNvPr id="18" name="Picture 17"/>
          <p:cNvPicPr>
            <a:picLocks noChangeAspect="1"/>
          </p:cNvPicPr>
          <p:nvPr/>
        </p:nvPicPr>
        <p:blipFill>
          <a:blip r:embed="rId6"/>
          <a:stretch>
            <a:fillRect/>
          </a:stretch>
        </p:blipFill>
        <p:spPr>
          <a:xfrm>
            <a:off x="986376" y="4230543"/>
            <a:ext cx="373337" cy="456096"/>
          </a:xfrm>
          <a:prstGeom prst="rect">
            <a:avLst/>
          </a:prstGeom>
        </p:spPr>
      </p:pic>
      <p:sp>
        <p:nvSpPr>
          <p:cNvPr id="19" name="Rectangle 18"/>
          <p:cNvSpPr/>
          <p:nvPr/>
        </p:nvSpPr>
        <p:spPr>
          <a:xfrm>
            <a:off x="1482390" y="4318666"/>
            <a:ext cx="1813317" cy="307777"/>
          </a:xfrm>
          <a:prstGeom prst="rect">
            <a:avLst/>
          </a:prstGeom>
        </p:spPr>
        <p:txBody>
          <a:bodyPr wrap="none">
            <a:spAutoFit/>
          </a:bodyPr>
          <a:lstStyle/>
          <a:p>
            <a:r>
              <a:rPr lang="en-US" sz="1400" dirty="0" err="1" smtClean="0">
                <a:latin typeface="Arial"/>
                <a:cs typeface="Arial"/>
              </a:rPr>
              <a:t>custom_cartridge.jar</a:t>
            </a:r>
            <a:endParaRPr lang="en-GB" sz="1400" dirty="0">
              <a:latin typeface="Arial"/>
              <a:cs typeface="Arial"/>
            </a:endParaRPr>
          </a:p>
        </p:txBody>
      </p:sp>
      <p:cxnSp>
        <p:nvCxnSpPr>
          <p:cNvPr id="20" name="Straight Arrow Connector 19"/>
          <p:cNvCxnSpPr/>
          <p:nvPr/>
        </p:nvCxnSpPr>
        <p:spPr>
          <a:xfrm flipV="1">
            <a:off x="5957733" y="2624272"/>
            <a:ext cx="0" cy="609513"/>
          </a:xfrm>
          <a:prstGeom prst="straightConnector1">
            <a:avLst/>
          </a:prstGeom>
          <a:ln w="12700">
            <a:solidFill>
              <a:schemeClr val="bg1">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21" name="Rectangle 20"/>
          <p:cNvSpPr/>
          <p:nvPr/>
        </p:nvSpPr>
        <p:spPr>
          <a:xfrm>
            <a:off x="6930499" y="3080416"/>
            <a:ext cx="1511552" cy="307777"/>
          </a:xfrm>
          <a:prstGeom prst="rect">
            <a:avLst/>
          </a:prstGeom>
        </p:spPr>
        <p:txBody>
          <a:bodyPr wrap="none">
            <a:spAutoFit/>
          </a:bodyPr>
          <a:lstStyle/>
          <a:p>
            <a:r>
              <a:rPr lang="en-US" sz="1400" dirty="0" smtClean="0">
                <a:latin typeface="Arial"/>
                <a:cs typeface="Arial"/>
              </a:rPr>
              <a:t>trigger-</a:t>
            </a:r>
            <a:r>
              <a:rPr lang="en-US" sz="1400" dirty="0" err="1" smtClean="0">
                <a:latin typeface="Arial"/>
                <a:cs typeface="Arial"/>
              </a:rPr>
              <a:t>types.xml</a:t>
            </a:r>
            <a:endParaRPr lang="en-GB" sz="1400" dirty="0">
              <a:latin typeface="Arial"/>
              <a:cs typeface="Arial"/>
            </a:endParaRPr>
          </a:p>
        </p:txBody>
      </p:sp>
      <p:pic>
        <p:nvPicPr>
          <p:cNvPr id="22" name="Picture 21"/>
          <p:cNvPicPr>
            <a:picLocks noChangeAspect="1"/>
          </p:cNvPicPr>
          <p:nvPr/>
        </p:nvPicPr>
        <p:blipFill>
          <a:blip r:embed="rId5"/>
          <a:stretch>
            <a:fillRect/>
          </a:stretch>
        </p:blipFill>
        <p:spPr>
          <a:xfrm>
            <a:off x="6469275" y="3004158"/>
            <a:ext cx="380743" cy="461092"/>
          </a:xfrm>
          <a:prstGeom prst="rect">
            <a:avLst/>
          </a:prstGeom>
        </p:spPr>
      </p:pic>
      <p:cxnSp>
        <p:nvCxnSpPr>
          <p:cNvPr id="23" name="Straight Arrow Connector 22"/>
          <p:cNvCxnSpPr/>
          <p:nvPr/>
        </p:nvCxnSpPr>
        <p:spPr>
          <a:xfrm>
            <a:off x="5971588" y="3221085"/>
            <a:ext cx="352333" cy="0"/>
          </a:xfrm>
          <a:prstGeom prst="straightConnector1">
            <a:avLst/>
          </a:prstGeom>
          <a:ln w="12700">
            <a:solidFill>
              <a:schemeClr val="bg1">
                <a:lumMod val="75000"/>
              </a:schemeClr>
            </a:solidFill>
            <a:headEnd type="none"/>
            <a:tailEnd type="arrow"/>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6" idx="1"/>
            <a:endCxn id="7" idx="3"/>
          </p:cNvCxnSpPr>
          <p:nvPr/>
        </p:nvCxnSpPr>
        <p:spPr>
          <a:xfrm flipH="1">
            <a:off x="2554277" y="1823059"/>
            <a:ext cx="3392859" cy="0"/>
          </a:xfrm>
          <a:prstGeom prst="straightConnector1">
            <a:avLst/>
          </a:prstGeom>
          <a:ln w="12700">
            <a:solidFill>
              <a:schemeClr val="bg1">
                <a:lumMod val="75000"/>
              </a:schemeClr>
            </a:solidFill>
            <a:headEnd type="arrow"/>
            <a:tailEnd type="none"/>
          </a:ln>
          <a:effectLst/>
        </p:spPr>
        <p:style>
          <a:lnRef idx="2">
            <a:schemeClr val="accent1"/>
          </a:lnRef>
          <a:fillRef idx="0">
            <a:schemeClr val="accent1"/>
          </a:fillRef>
          <a:effectRef idx="1">
            <a:schemeClr val="accent1"/>
          </a:effectRef>
          <a:fontRef idx="minor">
            <a:schemeClr val="tx1"/>
          </a:fontRef>
        </p:style>
      </p:cxnSp>
      <p:sp>
        <p:nvSpPr>
          <p:cNvPr id="38" name="Rectangle 37"/>
          <p:cNvSpPr/>
          <p:nvPr/>
        </p:nvSpPr>
        <p:spPr>
          <a:xfrm>
            <a:off x="3470427" y="1429102"/>
            <a:ext cx="1890875" cy="307777"/>
          </a:xfrm>
          <a:prstGeom prst="rect">
            <a:avLst/>
          </a:prstGeom>
        </p:spPr>
        <p:txBody>
          <a:bodyPr wrap="none">
            <a:spAutoFit/>
          </a:bodyPr>
          <a:lstStyle/>
          <a:p>
            <a:r>
              <a:rPr lang="en-US" sz="1400" dirty="0" err="1" smtClean="0">
                <a:latin typeface="Arial"/>
                <a:cs typeface="Arial"/>
              </a:rPr>
              <a:t>smarttarget_conf.xml</a:t>
            </a:r>
            <a:endParaRPr lang="en-GB" sz="1400" dirty="0">
              <a:latin typeface="Arial"/>
              <a:cs typeface="Arial"/>
            </a:endParaRPr>
          </a:p>
        </p:txBody>
      </p:sp>
      <p:pic>
        <p:nvPicPr>
          <p:cNvPr id="39" name="Picture 38"/>
          <p:cNvPicPr>
            <a:picLocks noChangeAspect="1"/>
          </p:cNvPicPr>
          <p:nvPr/>
        </p:nvPicPr>
        <p:blipFill>
          <a:blip r:embed="rId5"/>
          <a:stretch>
            <a:fillRect/>
          </a:stretch>
        </p:blipFill>
        <p:spPr>
          <a:xfrm>
            <a:off x="3118401" y="1423339"/>
            <a:ext cx="272607" cy="330136"/>
          </a:xfrm>
          <a:prstGeom prst="rect">
            <a:avLst/>
          </a:prstGeom>
        </p:spPr>
      </p:pic>
    </p:spTree>
    <p:extLst>
      <p:ext uri="{BB962C8B-B14F-4D97-AF65-F5344CB8AC3E}">
        <p14:creationId xmlns:p14="http://schemas.microsoft.com/office/powerpoint/2010/main" val="3850770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Demo: ADF</a:t>
            </a:r>
            <a:endParaRPr lang="en-US" dirty="0"/>
          </a:p>
        </p:txBody>
      </p:sp>
    </p:spTree>
    <p:extLst>
      <p:ext uri="{BB962C8B-B14F-4D97-AF65-F5344CB8AC3E}">
        <p14:creationId xmlns:p14="http://schemas.microsoft.com/office/powerpoint/2010/main" val="277352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smtClean="0"/>
              <a:t>Tips</a:t>
            </a:r>
            <a:endParaRPr lang="en-US" dirty="0"/>
          </a:p>
        </p:txBody>
      </p:sp>
    </p:spTree>
    <p:extLst>
      <p:ext uri="{BB962C8B-B14F-4D97-AF65-F5344CB8AC3E}">
        <p14:creationId xmlns:p14="http://schemas.microsoft.com/office/powerpoint/2010/main" val="3331632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Tips &amp; Tricks</a:t>
            </a:r>
            <a:endParaRPr lang="en-US" dirty="0"/>
          </a:p>
        </p:txBody>
      </p:sp>
      <p:sp>
        <p:nvSpPr>
          <p:cNvPr id="3" name="Content Placeholder 2"/>
          <p:cNvSpPr>
            <a:spLocks noGrp="1"/>
          </p:cNvSpPr>
          <p:nvPr>
            <p:ph sz="quarter" idx="11"/>
          </p:nvPr>
        </p:nvSpPr>
        <p:spPr>
          <a:xfrm>
            <a:off x="237507" y="902523"/>
            <a:ext cx="8321332" cy="3693226"/>
          </a:xfrm>
        </p:spPr>
        <p:txBody>
          <a:bodyPr>
            <a:normAutofit/>
          </a:bodyPr>
          <a:lstStyle/>
          <a:p>
            <a:r>
              <a:rPr lang="en-US" sz="2000" dirty="0" smtClean="0">
                <a:latin typeface="Arial"/>
                <a:cs typeface="Arial"/>
              </a:rPr>
              <a:t>Keep some code handy to inspect the contents of the ADF</a:t>
            </a:r>
          </a:p>
          <a:p>
            <a:r>
              <a:rPr lang="en-US" sz="2000" dirty="0" smtClean="0">
                <a:latin typeface="Arial"/>
                <a:cs typeface="Arial"/>
              </a:rPr>
              <a:t>Logging shows the query sent to SmartTarget</a:t>
            </a:r>
          </a:p>
          <a:p>
            <a:r>
              <a:rPr lang="en-US" sz="2000" dirty="0" smtClean="0">
                <a:latin typeface="Arial"/>
                <a:cs typeface="Arial"/>
              </a:rPr>
              <a:t>Remember your claim prefix:</a:t>
            </a:r>
          </a:p>
          <a:p>
            <a:pPr lvl="1"/>
            <a:r>
              <a:rPr lang="en-US" sz="1600" dirty="0" smtClean="0">
                <a:latin typeface="Arial"/>
                <a:cs typeface="Arial"/>
              </a:rPr>
              <a:t>&lt;</a:t>
            </a:r>
            <a:r>
              <a:rPr lang="en-US" sz="1600" dirty="0" err="1" smtClean="0">
                <a:latin typeface="Arial"/>
                <a:cs typeface="Arial"/>
              </a:rPr>
              <a:t>taf_claim_cbhotel</a:t>
            </a:r>
            <a:r>
              <a:rPr lang="en-US" sz="1600" dirty="0" smtClean="0">
                <a:latin typeface="Arial"/>
                <a:cs typeface="Arial"/>
              </a:rPr>
              <a:t>&gt;</a:t>
            </a:r>
            <a:r>
              <a:rPr lang="en-US" sz="1600" dirty="0" err="1" smtClean="0">
                <a:latin typeface="Arial"/>
                <a:cs typeface="Arial"/>
              </a:rPr>
              <a:t>cb</a:t>
            </a:r>
            <a:r>
              <a:rPr lang="en-US" sz="1600" dirty="0" smtClean="0">
                <a:latin typeface="Arial"/>
                <a:cs typeface="Arial"/>
              </a:rPr>
              <a:t>_&lt;/</a:t>
            </a:r>
            <a:r>
              <a:rPr lang="en-US" sz="1600" dirty="0" err="1" smtClean="0">
                <a:latin typeface="Arial"/>
                <a:cs typeface="Arial"/>
              </a:rPr>
              <a:t>taf_claim_cbhotel</a:t>
            </a:r>
            <a:r>
              <a:rPr lang="en-US" sz="1600" dirty="0" smtClean="0">
                <a:latin typeface="Arial"/>
                <a:cs typeface="Arial"/>
              </a:rPr>
              <a:t>&gt;</a:t>
            </a:r>
          </a:p>
          <a:p>
            <a:r>
              <a:rPr lang="en-US" sz="2000" dirty="0" smtClean="0">
                <a:latin typeface="Arial"/>
                <a:cs typeface="Arial"/>
              </a:rPr>
              <a:t>Ensure that the </a:t>
            </a:r>
            <a:r>
              <a:rPr lang="en-US" sz="2000" dirty="0" err="1" smtClean="0">
                <a:latin typeface="Arial"/>
                <a:cs typeface="Arial"/>
              </a:rPr>
              <a:t>fredhopper</a:t>
            </a:r>
            <a:r>
              <a:rPr lang="en-US" sz="2000" dirty="0" smtClean="0">
                <a:latin typeface="Arial"/>
                <a:cs typeface="Arial"/>
              </a:rPr>
              <a:t> service is running</a:t>
            </a:r>
          </a:p>
          <a:p>
            <a:r>
              <a:rPr lang="en-US" sz="2000" dirty="0" smtClean="0">
                <a:latin typeface="Arial"/>
                <a:cs typeface="Arial"/>
              </a:rPr>
              <a:t>Content not in SmartTarget?</a:t>
            </a:r>
          </a:p>
          <a:p>
            <a:pPr lvl="1"/>
            <a:r>
              <a:rPr lang="en-US" sz="1800" dirty="0" smtClean="0">
                <a:latin typeface="Arial"/>
                <a:cs typeface="Arial"/>
              </a:rPr>
              <a:t>‘Add to SmartTarget’ building block</a:t>
            </a:r>
          </a:p>
          <a:p>
            <a:pPr marL="0" indent="0">
              <a:buNone/>
            </a:pPr>
            <a:endParaRPr lang="en-US" dirty="0">
              <a:latin typeface="Arial"/>
              <a:cs typeface="Arial"/>
            </a:endParaRPr>
          </a:p>
        </p:txBody>
      </p:sp>
      <p:sp>
        <p:nvSpPr>
          <p:cNvPr id="4" name="Footer Placeholder 3"/>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287552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bwMode="auto">
          <a:xfrm>
            <a:off x="0" y="2514610"/>
            <a:ext cx="9144000" cy="0"/>
          </a:xfrm>
          <a:prstGeom prst="line">
            <a:avLst/>
          </a:prstGeom>
          <a:solidFill>
            <a:schemeClr val="accent1"/>
          </a:solidFill>
          <a:ln w="25400" cap="flat" cmpd="sng" algn="ctr">
            <a:solidFill>
              <a:schemeClr val="tx1">
                <a:lumMod val="20000"/>
                <a:lumOff val="80000"/>
              </a:schemeClr>
            </a:solidFill>
            <a:prstDash val="solid"/>
            <a:round/>
            <a:headEnd type="none" w="med" len="med"/>
            <a:tailEnd type="none" w="med" len="med"/>
          </a:ln>
          <a:effectLst/>
        </p:spPr>
      </p:cxnSp>
      <p:sp>
        <p:nvSpPr>
          <p:cNvPr id="2" name="Footer Placeholder 1"/>
          <p:cNvSpPr>
            <a:spLocks noGrp="1"/>
          </p:cNvSpPr>
          <p:nvPr>
            <p:ph type="ftr" sz="quarter" idx="10"/>
          </p:nvPr>
        </p:nvSpPr>
        <p:spPr/>
        <p:txBody>
          <a:bodyPr/>
          <a:lstStyle/>
          <a:p>
            <a:endParaRPr lang="en-US" dirty="0"/>
          </a:p>
        </p:txBody>
      </p:sp>
      <p:sp>
        <p:nvSpPr>
          <p:cNvPr id="6" name="Oval 5"/>
          <p:cNvSpPr/>
          <p:nvPr/>
        </p:nvSpPr>
        <p:spPr bwMode="auto">
          <a:xfrm>
            <a:off x="6779172" y="2375909"/>
            <a:ext cx="283780" cy="283780"/>
          </a:xfrm>
          <a:prstGeom prst="ellipse">
            <a:avLst/>
          </a:prstGeom>
          <a:solidFill>
            <a:schemeClr val="bg1"/>
          </a:solidFill>
          <a:ln w="25400" cap="flat" cmpd="sng" algn="ctr">
            <a:solidFill>
              <a:schemeClr val="tx1">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8" name="Oval 7"/>
          <p:cNvSpPr/>
          <p:nvPr/>
        </p:nvSpPr>
        <p:spPr bwMode="auto">
          <a:xfrm>
            <a:off x="254876" y="2375909"/>
            <a:ext cx="283780" cy="283780"/>
          </a:xfrm>
          <a:prstGeom prst="ellipse">
            <a:avLst/>
          </a:prstGeom>
          <a:solidFill>
            <a:schemeClr val="bg1"/>
          </a:solidFill>
          <a:ln w="25400" cap="flat" cmpd="sng" algn="ctr">
            <a:solidFill>
              <a:schemeClr val="tx1">
                <a:lumMod val="20000"/>
                <a:lumOff val="8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49831" y="558800"/>
            <a:ext cx="4016375" cy="4027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3"/>
          <a:stretch>
            <a:fillRect/>
          </a:stretch>
        </p:blipFill>
        <p:spPr>
          <a:xfrm>
            <a:off x="7784727" y="3740867"/>
            <a:ext cx="681952" cy="592435"/>
          </a:xfrm>
          <a:prstGeom prst="rect">
            <a:avLst/>
          </a:prstGeom>
        </p:spPr>
      </p:pic>
      <p:pic>
        <p:nvPicPr>
          <p:cNvPr id="9" name="Picture 8"/>
          <p:cNvPicPr>
            <a:picLocks noChangeAspect="1"/>
          </p:cNvPicPr>
          <p:nvPr/>
        </p:nvPicPr>
        <p:blipFill>
          <a:blip r:embed="rId4"/>
          <a:stretch>
            <a:fillRect/>
          </a:stretch>
        </p:blipFill>
        <p:spPr>
          <a:xfrm flipH="1">
            <a:off x="6343780" y="2827056"/>
            <a:ext cx="1330962" cy="1146020"/>
          </a:xfrm>
          <a:prstGeom prst="rect">
            <a:avLst/>
          </a:prstGeom>
        </p:spPr>
      </p:pic>
      <p:sp>
        <p:nvSpPr>
          <p:cNvPr id="10" name="TextBox 9"/>
          <p:cNvSpPr txBox="1"/>
          <p:nvPr/>
        </p:nvSpPr>
        <p:spPr>
          <a:xfrm>
            <a:off x="6589819" y="2944397"/>
            <a:ext cx="785400" cy="738664"/>
          </a:xfrm>
          <a:prstGeom prst="rect">
            <a:avLst/>
          </a:prstGeom>
          <a:noFill/>
        </p:spPr>
        <p:txBody>
          <a:bodyPr wrap="square" rtlCol="0">
            <a:spAutoFit/>
          </a:bodyPr>
          <a:lstStyle/>
          <a:p>
            <a:pPr algn="ctr"/>
            <a:r>
              <a:rPr lang="en-US" sz="1400" dirty="0" smtClean="0">
                <a:latin typeface="Helvetica Light"/>
                <a:cs typeface="Helvetica Light"/>
              </a:rPr>
              <a:t>Let’s get drunk !</a:t>
            </a:r>
          </a:p>
        </p:txBody>
      </p:sp>
    </p:spTree>
    <p:extLst>
      <p:ext uri="{BB962C8B-B14F-4D97-AF65-F5344CB8AC3E}">
        <p14:creationId xmlns:p14="http://schemas.microsoft.com/office/powerpoint/2010/main" val="1312165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486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Agenda</a:t>
            </a:r>
            <a:endParaRPr lang="en-US" dirty="0"/>
          </a:p>
        </p:txBody>
      </p:sp>
      <p:sp>
        <p:nvSpPr>
          <p:cNvPr id="9" name="Text Placeholder 8"/>
          <p:cNvSpPr>
            <a:spLocks noGrp="1"/>
          </p:cNvSpPr>
          <p:nvPr>
            <p:ph type="body" sz="quarter" idx="11"/>
          </p:nvPr>
        </p:nvSpPr>
        <p:spPr/>
        <p:txBody>
          <a:bodyPr>
            <a:normAutofit fontScale="85000" lnSpcReduction="10000"/>
          </a:bodyPr>
          <a:lstStyle/>
          <a:p>
            <a:r>
              <a:rPr lang="en-US" dirty="0"/>
              <a:t>The process of optimizing a simple homepage for personas using SmartTarget</a:t>
            </a:r>
          </a:p>
          <a:p>
            <a:endParaRPr lang="en-US" dirty="0"/>
          </a:p>
          <a:p>
            <a:r>
              <a:rPr lang="en-US" dirty="0"/>
              <a:t>An overview of the installation of SmartTarget</a:t>
            </a:r>
          </a:p>
          <a:p>
            <a:endParaRPr lang="en-US" dirty="0"/>
          </a:p>
          <a:p>
            <a:r>
              <a:rPr lang="en-US" dirty="0"/>
              <a:t>How to use custom data in SmartTarget</a:t>
            </a:r>
            <a:br>
              <a:rPr lang="en-US" dirty="0"/>
            </a:br>
            <a:endParaRPr lang="en-US" dirty="0"/>
          </a:p>
          <a:p>
            <a:r>
              <a:rPr lang="en-US" dirty="0"/>
              <a:t>Anything you’d like to know along the way</a:t>
            </a:r>
          </a:p>
          <a:p>
            <a:endParaRPr lang="en-US" dirty="0" smtClean="0"/>
          </a:p>
          <a:p>
            <a:endParaRPr lang="en-US" dirty="0" smtClean="0"/>
          </a:p>
        </p:txBody>
      </p:sp>
    </p:spTree>
    <p:extLst>
      <p:ext uri="{BB962C8B-B14F-4D97-AF65-F5344CB8AC3E}">
        <p14:creationId xmlns:p14="http://schemas.microsoft.com/office/powerpoint/2010/main" val="84753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SmartTarget?</a:t>
            </a:r>
            <a:endParaRPr lang="en-US" dirty="0"/>
          </a:p>
        </p:txBody>
      </p:sp>
      <p:sp>
        <p:nvSpPr>
          <p:cNvPr id="4" name="Content Placeholder 3"/>
          <p:cNvSpPr>
            <a:spLocks noGrp="1"/>
          </p:cNvSpPr>
          <p:nvPr>
            <p:ph sz="quarter" idx="11"/>
          </p:nvPr>
        </p:nvSpPr>
        <p:spPr bwMode="auto">
          <a:xfrm>
            <a:off x="441434" y="979109"/>
            <a:ext cx="4778912" cy="1823521"/>
          </a:xfrm>
          <a:prstGeom prst="round2DiagRect">
            <a:avLst/>
          </a:prstGeom>
          <a:ln>
            <a:noFill/>
            <a:headEnd type="none" w="med" len="med"/>
            <a:tailEnd type="none" w="med" len="med"/>
          </a:ln>
        </p:spPr>
        <p:style>
          <a:lnRef idx="2">
            <a:schemeClr val="dk1">
              <a:shade val="50000"/>
            </a:schemeClr>
          </a:lnRef>
          <a:fillRef idx="1">
            <a:schemeClr val="dk1"/>
          </a:fillRef>
          <a:effectRef idx="0">
            <a:schemeClr val="dk1"/>
          </a:effectRef>
          <a:fontRef idx="minor">
            <a:schemeClr val="lt1"/>
          </a:fontRef>
        </p:style>
        <p:txBody>
          <a:bodyPr vert="horz" wrap="square" lIns="91440" tIns="45720" rIns="91440" bIns="45720" numCol="1" rtlCol="0" anchor="ctr" anchorCtr="0" compatLnSpc="1">
            <a:prstTxWarp prst="textNoShape">
              <a:avLst/>
            </a:prstTxWarp>
          </a:bodyPr>
          <a:lstStyle/>
          <a:p>
            <a:pPr marL="0" indent="0" algn="ctr" defTabSz="914400" eaLnBrk="0" hangingPunct="0">
              <a:spcBef>
                <a:spcPct val="0"/>
              </a:spcBef>
              <a:buNone/>
            </a:pPr>
            <a:r>
              <a:rPr lang="en-US" dirty="0" smtClean="0"/>
              <a:t>Targeted Content</a:t>
            </a: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6" name="Round Diagonal Corner Rectangle 5"/>
          <p:cNvSpPr/>
          <p:nvPr/>
        </p:nvSpPr>
        <p:spPr bwMode="auto">
          <a:xfrm>
            <a:off x="457925" y="3194731"/>
            <a:ext cx="2308560" cy="1244295"/>
          </a:xfrm>
          <a:prstGeom prst="round2Diag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sz="2400" b="0" i="0" u="none" strike="noStrike" cap="none" normalizeH="0" baseline="0" dirty="0" smtClean="0">
                <a:ln>
                  <a:noFill/>
                </a:ln>
                <a:solidFill>
                  <a:schemeClr val="bg1"/>
                </a:solidFill>
                <a:effectLst/>
                <a:latin typeface="Arial" pitchFamily="34" charset="0"/>
                <a:ea typeface="MS PGothic" pitchFamily="34" charset="-128"/>
              </a:rPr>
              <a:t>Promotions</a:t>
            </a:r>
          </a:p>
        </p:txBody>
      </p:sp>
      <p:sp>
        <p:nvSpPr>
          <p:cNvPr id="7" name="Round Diagonal Corner Rectangle 6"/>
          <p:cNvSpPr/>
          <p:nvPr/>
        </p:nvSpPr>
        <p:spPr bwMode="auto">
          <a:xfrm>
            <a:off x="3048000" y="3187261"/>
            <a:ext cx="5481617" cy="1196811"/>
          </a:xfrm>
          <a:prstGeom prst="round2Diag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a:solidFill>
                  <a:schemeClr val="bg1"/>
                </a:solidFill>
                <a:latin typeface="Arial" pitchFamily="34" charset="0"/>
                <a:ea typeface="MS PGothic" pitchFamily="34" charset="-128"/>
              </a:rPr>
              <a:t>Dynamic Navigation</a:t>
            </a:r>
          </a:p>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bg1"/>
              </a:solidFill>
              <a:effectLst/>
              <a:latin typeface="Arial" pitchFamily="34" charset="0"/>
              <a:ea typeface="MS PGothic" pitchFamily="34" charset="-128"/>
            </a:endParaRPr>
          </a:p>
        </p:txBody>
      </p:sp>
      <p:sp>
        <p:nvSpPr>
          <p:cNvPr id="8" name="Round Diagonal Corner Rectangle 7"/>
          <p:cNvSpPr/>
          <p:nvPr/>
        </p:nvSpPr>
        <p:spPr bwMode="auto">
          <a:xfrm>
            <a:off x="5662739" y="943379"/>
            <a:ext cx="2842455" cy="1871463"/>
          </a:xfrm>
          <a:prstGeom prst="round2Diag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dirty="0" smtClean="0">
                <a:solidFill>
                  <a:schemeClr val="bg1"/>
                </a:solidFill>
                <a:latin typeface="+mn-lt"/>
              </a:rPr>
              <a:t>Experiments</a:t>
            </a:r>
          </a:p>
          <a:p>
            <a:pPr algn="ctr"/>
            <a:endParaRPr kumimoji="0" lang="en-US" sz="2400" b="0" i="0" u="none" strike="noStrike" cap="none" normalizeH="0" baseline="0" dirty="0" smtClean="0">
              <a:ln>
                <a:noFill/>
              </a:ln>
              <a:solidFill>
                <a:schemeClr val="bg1"/>
              </a:solidFill>
              <a:effectLst/>
              <a:latin typeface="+mn-lt"/>
              <a:ea typeface="MS PGothic" pitchFamily="34" charset="-128"/>
            </a:endParaRPr>
          </a:p>
        </p:txBody>
      </p:sp>
    </p:spTree>
    <p:extLst>
      <p:ext uri="{BB962C8B-B14F-4D97-AF65-F5344CB8AC3E}">
        <p14:creationId xmlns:p14="http://schemas.microsoft.com/office/powerpoint/2010/main" val="375273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t>
            </a:r>
            <a:r>
              <a:rPr lang="en-US" dirty="0" smtClean="0"/>
              <a:t>SmartTarget </a:t>
            </a:r>
            <a:r>
              <a:rPr lang="en-US" dirty="0" smtClean="0"/>
              <a:t>works</a:t>
            </a:r>
            <a:endParaRPr lang="en-US" dirty="0"/>
          </a:p>
        </p:txBody>
      </p:sp>
      <p:sp>
        <p:nvSpPr>
          <p:cNvPr id="4" name="Footer Placeholder 3"/>
          <p:cNvSpPr>
            <a:spLocks noGrp="1"/>
          </p:cNvSpPr>
          <p:nvPr>
            <p:ph type="ftr" sz="quarter" idx="12"/>
          </p:nvPr>
        </p:nvSpPr>
        <p:spPr/>
        <p:txBody>
          <a:bodyPr/>
          <a:lstStyle/>
          <a:p>
            <a:endParaRPr lang="en-US" dirty="0"/>
          </a:p>
        </p:txBody>
      </p:sp>
      <p:sp>
        <p:nvSpPr>
          <p:cNvPr id="6" name="TextBox 5"/>
          <p:cNvSpPr txBox="1"/>
          <p:nvPr/>
        </p:nvSpPr>
        <p:spPr>
          <a:xfrm>
            <a:off x="340259" y="916942"/>
            <a:ext cx="8119534" cy="461665"/>
          </a:xfrm>
          <a:prstGeom prst="rect">
            <a:avLst/>
          </a:prstGeom>
          <a:noFill/>
        </p:spPr>
        <p:txBody>
          <a:bodyPr wrap="square" rtlCol="0">
            <a:spAutoFit/>
          </a:bodyPr>
          <a:lstStyle/>
          <a:p>
            <a:r>
              <a:rPr lang="en-US" dirty="0" smtClean="0">
                <a:solidFill>
                  <a:srgbClr val="5C6E7E"/>
                </a:solidFill>
                <a:latin typeface="Arial"/>
                <a:cs typeface="Arial"/>
              </a:rPr>
              <a:t>It’s actually quite simple…</a:t>
            </a:r>
          </a:p>
        </p:txBody>
      </p:sp>
      <p:pic>
        <p:nvPicPr>
          <p:cNvPr id="7" name="Picture 6"/>
          <p:cNvPicPr>
            <a:picLocks noChangeAspect="1"/>
          </p:cNvPicPr>
          <p:nvPr/>
        </p:nvPicPr>
        <p:blipFill>
          <a:blip r:embed="rId3"/>
          <a:stretch>
            <a:fillRect/>
          </a:stretch>
        </p:blipFill>
        <p:spPr>
          <a:xfrm>
            <a:off x="956400" y="1971618"/>
            <a:ext cx="673794" cy="635564"/>
          </a:xfrm>
          <a:prstGeom prst="rect">
            <a:avLst/>
          </a:prstGeom>
        </p:spPr>
      </p:pic>
      <p:pic>
        <p:nvPicPr>
          <p:cNvPr id="8" name="Picture 7"/>
          <p:cNvPicPr>
            <a:picLocks noChangeAspect="1"/>
          </p:cNvPicPr>
          <p:nvPr/>
        </p:nvPicPr>
        <p:blipFill>
          <a:blip r:embed="rId4"/>
          <a:stretch>
            <a:fillRect/>
          </a:stretch>
        </p:blipFill>
        <p:spPr>
          <a:xfrm>
            <a:off x="1671432" y="1982105"/>
            <a:ext cx="687247" cy="628340"/>
          </a:xfrm>
          <a:prstGeom prst="rect">
            <a:avLst/>
          </a:prstGeom>
        </p:spPr>
      </p:pic>
      <p:pic>
        <p:nvPicPr>
          <p:cNvPr id="9" name="Picture 8"/>
          <p:cNvPicPr>
            <a:picLocks noChangeAspect="1"/>
          </p:cNvPicPr>
          <p:nvPr/>
        </p:nvPicPr>
        <p:blipFill>
          <a:blip r:embed="rId5"/>
          <a:stretch>
            <a:fillRect/>
          </a:stretch>
        </p:blipFill>
        <p:spPr>
          <a:xfrm>
            <a:off x="1372068" y="2514045"/>
            <a:ext cx="583724" cy="541880"/>
          </a:xfrm>
          <a:prstGeom prst="rect">
            <a:avLst/>
          </a:prstGeom>
        </p:spPr>
      </p:pic>
      <p:pic>
        <p:nvPicPr>
          <p:cNvPr id="10" name="Picture 9"/>
          <p:cNvPicPr>
            <a:picLocks noChangeAspect="1"/>
          </p:cNvPicPr>
          <p:nvPr/>
        </p:nvPicPr>
        <p:blipFill>
          <a:blip r:embed="rId6"/>
          <a:stretch>
            <a:fillRect/>
          </a:stretch>
        </p:blipFill>
        <p:spPr>
          <a:xfrm>
            <a:off x="3921685" y="1971618"/>
            <a:ext cx="1158318" cy="1032933"/>
          </a:xfrm>
          <a:prstGeom prst="rect">
            <a:avLst/>
          </a:prstGeom>
        </p:spPr>
      </p:pic>
      <p:sp>
        <p:nvSpPr>
          <p:cNvPr id="11" name="TextBox 10"/>
          <p:cNvSpPr txBox="1"/>
          <p:nvPr/>
        </p:nvSpPr>
        <p:spPr>
          <a:xfrm>
            <a:off x="719667" y="3345985"/>
            <a:ext cx="2108200" cy="1077218"/>
          </a:xfrm>
          <a:prstGeom prst="rect">
            <a:avLst/>
          </a:prstGeom>
          <a:noFill/>
        </p:spPr>
        <p:txBody>
          <a:bodyPr wrap="square" rtlCol="0">
            <a:spAutoFit/>
          </a:bodyPr>
          <a:lstStyle/>
          <a:p>
            <a:r>
              <a:rPr lang="en-US" sz="1600" dirty="0" smtClean="0">
                <a:solidFill>
                  <a:srgbClr val="5C6E7E"/>
                </a:solidFill>
                <a:latin typeface="Arial"/>
                <a:cs typeface="Arial"/>
              </a:rPr>
              <a:t>Gather </a:t>
            </a:r>
            <a:r>
              <a:rPr lang="en-US" sz="1600" dirty="0" smtClean="0">
                <a:solidFill>
                  <a:srgbClr val="5C6E7E"/>
                </a:solidFill>
                <a:latin typeface="Arial"/>
                <a:cs typeface="Arial"/>
              </a:rPr>
              <a:t>information:</a:t>
            </a:r>
            <a:endParaRPr lang="en-US" sz="1600" dirty="0" smtClean="0">
              <a:solidFill>
                <a:srgbClr val="5C6E7E"/>
              </a:solidFill>
              <a:latin typeface="Arial"/>
              <a:cs typeface="Arial"/>
            </a:endParaRPr>
          </a:p>
          <a:p>
            <a:r>
              <a:rPr lang="en-US" sz="1600" dirty="0" smtClean="0">
                <a:solidFill>
                  <a:srgbClr val="5C6E7E"/>
                </a:solidFill>
                <a:latin typeface="Arial"/>
                <a:cs typeface="Arial"/>
              </a:rPr>
              <a:t>Visitors, Locations, Device, Weather, Date etc.</a:t>
            </a:r>
            <a:endParaRPr lang="en-US" sz="1600" dirty="0" smtClean="0">
              <a:solidFill>
                <a:srgbClr val="5C6E7E"/>
              </a:solidFill>
              <a:latin typeface="Arial"/>
              <a:cs typeface="Arial"/>
            </a:endParaRPr>
          </a:p>
        </p:txBody>
      </p:sp>
      <p:sp>
        <p:nvSpPr>
          <p:cNvPr id="12" name="TextBox 11"/>
          <p:cNvSpPr txBox="1"/>
          <p:nvPr/>
        </p:nvSpPr>
        <p:spPr>
          <a:xfrm>
            <a:off x="3646557" y="3362920"/>
            <a:ext cx="1693333" cy="1077218"/>
          </a:xfrm>
          <a:prstGeom prst="rect">
            <a:avLst/>
          </a:prstGeom>
          <a:noFill/>
        </p:spPr>
        <p:txBody>
          <a:bodyPr wrap="square" rtlCol="0">
            <a:spAutoFit/>
          </a:bodyPr>
          <a:lstStyle/>
          <a:p>
            <a:r>
              <a:rPr lang="en-US" sz="1600" dirty="0" smtClean="0">
                <a:solidFill>
                  <a:srgbClr val="5C6E7E"/>
                </a:solidFill>
                <a:latin typeface="Arial"/>
                <a:cs typeface="Arial"/>
              </a:rPr>
              <a:t>SmartTarget crunches </a:t>
            </a:r>
            <a:r>
              <a:rPr lang="en-US" sz="1600" dirty="0" smtClean="0">
                <a:solidFill>
                  <a:srgbClr val="5C6E7E"/>
                </a:solidFill>
                <a:latin typeface="Arial"/>
                <a:cs typeface="Arial"/>
              </a:rPr>
              <a:t>this data</a:t>
            </a:r>
          </a:p>
          <a:p>
            <a:endParaRPr lang="en-US" sz="1600" dirty="0" smtClean="0">
              <a:latin typeface="Arial"/>
              <a:cs typeface="Arial"/>
            </a:endParaRPr>
          </a:p>
        </p:txBody>
      </p:sp>
      <p:pic>
        <p:nvPicPr>
          <p:cNvPr id="13" name="Picture 12"/>
          <p:cNvPicPr>
            <a:picLocks noChangeAspect="1"/>
          </p:cNvPicPr>
          <p:nvPr/>
        </p:nvPicPr>
        <p:blipFill>
          <a:blip r:embed="rId7"/>
          <a:stretch>
            <a:fillRect/>
          </a:stretch>
        </p:blipFill>
        <p:spPr>
          <a:xfrm>
            <a:off x="2806127" y="2299781"/>
            <a:ext cx="563606" cy="428527"/>
          </a:xfrm>
          <a:prstGeom prst="rect">
            <a:avLst/>
          </a:prstGeom>
        </p:spPr>
      </p:pic>
      <p:pic>
        <p:nvPicPr>
          <p:cNvPr id="14" name="Picture 13"/>
          <p:cNvPicPr>
            <a:picLocks noChangeAspect="1"/>
          </p:cNvPicPr>
          <p:nvPr/>
        </p:nvPicPr>
        <p:blipFill>
          <a:blip r:embed="rId7"/>
          <a:stretch>
            <a:fillRect/>
          </a:stretch>
        </p:blipFill>
        <p:spPr>
          <a:xfrm>
            <a:off x="5562603" y="2299781"/>
            <a:ext cx="563606" cy="428527"/>
          </a:xfrm>
          <a:prstGeom prst="rect">
            <a:avLst/>
          </a:prstGeom>
        </p:spPr>
      </p:pic>
      <p:pic>
        <p:nvPicPr>
          <p:cNvPr id="15" name="Picture 14"/>
          <p:cNvPicPr>
            <a:picLocks noChangeAspect="1"/>
          </p:cNvPicPr>
          <p:nvPr/>
        </p:nvPicPr>
        <p:blipFill>
          <a:blip r:embed="rId8"/>
          <a:stretch>
            <a:fillRect/>
          </a:stretch>
        </p:blipFill>
        <p:spPr>
          <a:xfrm>
            <a:off x="6823516" y="2041642"/>
            <a:ext cx="1299697" cy="1014283"/>
          </a:xfrm>
          <a:prstGeom prst="rect">
            <a:avLst/>
          </a:prstGeom>
        </p:spPr>
      </p:pic>
      <p:sp>
        <p:nvSpPr>
          <p:cNvPr id="16" name="TextBox 15"/>
          <p:cNvSpPr txBox="1"/>
          <p:nvPr/>
        </p:nvSpPr>
        <p:spPr>
          <a:xfrm>
            <a:off x="6646333" y="3345985"/>
            <a:ext cx="1693333" cy="830997"/>
          </a:xfrm>
          <a:prstGeom prst="rect">
            <a:avLst/>
          </a:prstGeom>
          <a:noFill/>
        </p:spPr>
        <p:txBody>
          <a:bodyPr wrap="square" rtlCol="0">
            <a:spAutoFit/>
          </a:bodyPr>
          <a:lstStyle/>
          <a:p>
            <a:r>
              <a:rPr lang="en-US" sz="1600" dirty="0" smtClean="0">
                <a:solidFill>
                  <a:srgbClr val="5C6E7E"/>
                </a:solidFill>
                <a:latin typeface="Arial"/>
                <a:cs typeface="Arial"/>
              </a:rPr>
              <a:t>Returns the content that is </a:t>
            </a:r>
            <a:r>
              <a:rPr lang="en-US" sz="1600" dirty="0" smtClean="0">
                <a:solidFill>
                  <a:srgbClr val="457CBF"/>
                </a:solidFill>
                <a:latin typeface="Arial"/>
                <a:cs typeface="Arial"/>
              </a:rPr>
              <a:t>targeted</a:t>
            </a:r>
          </a:p>
        </p:txBody>
      </p:sp>
    </p:spTree>
    <p:extLst>
      <p:ext uri="{BB962C8B-B14F-4D97-AF65-F5344CB8AC3E}">
        <p14:creationId xmlns:p14="http://schemas.microsoft.com/office/powerpoint/2010/main" val="2368569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159" y="104586"/>
            <a:ext cx="6377782" cy="672343"/>
          </a:xfrm>
        </p:spPr>
        <p:txBody>
          <a:bodyPr>
            <a:normAutofit/>
          </a:bodyPr>
          <a:lstStyle/>
          <a:p>
            <a:r>
              <a:rPr lang="en-US" dirty="0" smtClean="0"/>
              <a:t>Our test subject – A hotel website</a:t>
            </a:r>
            <a:endParaRPr lang="en-US" dirty="0"/>
          </a:p>
        </p:txBody>
      </p:sp>
      <p:sp>
        <p:nvSpPr>
          <p:cNvPr id="9" name="Text Placeholder 8"/>
          <p:cNvSpPr>
            <a:spLocks noGrp="1"/>
          </p:cNvSpPr>
          <p:nvPr>
            <p:ph type="body" sz="quarter" idx="11"/>
          </p:nvPr>
        </p:nvSpPr>
        <p:spPr/>
        <p:txBody>
          <a:bodyPr>
            <a:normAutofit/>
          </a:bodyPr>
          <a:lstStyle/>
          <a:p>
            <a:r>
              <a:rPr lang="en-US" dirty="0">
                <a:latin typeface="Arial"/>
                <a:cs typeface="Arial"/>
              </a:rPr>
              <a:t>Hotels offer more than just beds:</a:t>
            </a:r>
          </a:p>
          <a:p>
            <a:endParaRPr lang="en-US" dirty="0">
              <a:latin typeface="Arial"/>
              <a:cs typeface="Arial"/>
            </a:endParaRPr>
          </a:p>
          <a:p>
            <a:pPr marL="577850" lvl="1" indent="-285750">
              <a:buFont typeface="Arial"/>
              <a:buChar char="•"/>
            </a:pPr>
            <a:r>
              <a:rPr lang="en-US" dirty="0">
                <a:latin typeface="Arial"/>
                <a:cs typeface="Arial"/>
              </a:rPr>
              <a:t>Conferences &amp; </a:t>
            </a:r>
            <a:r>
              <a:rPr lang="en-US" dirty="0" smtClean="0">
                <a:latin typeface="Arial"/>
                <a:cs typeface="Arial"/>
              </a:rPr>
              <a:t>Events</a:t>
            </a:r>
          </a:p>
          <a:p>
            <a:pPr marL="577850" lvl="1" indent="-285750">
              <a:buFont typeface="Arial"/>
              <a:buChar char="•"/>
            </a:pPr>
            <a:r>
              <a:rPr lang="en-US" dirty="0" smtClean="0">
                <a:latin typeface="Arial"/>
                <a:cs typeface="Arial"/>
              </a:rPr>
              <a:t>Weddings </a:t>
            </a:r>
            <a:r>
              <a:rPr lang="en-US" dirty="0">
                <a:latin typeface="Arial"/>
                <a:cs typeface="Arial"/>
              </a:rPr>
              <a:t>&amp; </a:t>
            </a:r>
            <a:r>
              <a:rPr lang="en-US" dirty="0" smtClean="0">
                <a:latin typeface="Arial"/>
                <a:cs typeface="Arial"/>
              </a:rPr>
              <a:t>Parties</a:t>
            </a:r>
          </a:p>
          <a:p>
            <a:pPr marL="577850" lvl="1" indent="-285750">
              <a:buFont typeface="Arial"/>
              <a:buChar char="•"/>
            </a:pPr>
            <a:r>
              <a:rPr lang="en-US" dirty="0" smtClean="0">
                <a:latin typeface="Arial"/>
                <a:cs typeface="Arial"/>
              </a:rPr>
              <a:t>Business meetings</a:t>
            </a:r>
          </a:p>
          <a:p>
            <a:pPr marL="577850" lvl="1" indent="-285750">
              <a:buFont typeface="Arial"/>
              <a:buChar char="•"/>
            </a:pPr>
            <a:r>
              <a:rPr lang="en-US" dirty="0" smtClean="0">
                <a:latin typeface="Arial"/>
                <a:cs typeface="Arial"/>
              </a:rPr>
              <a:t>Spa </a:t>
            </a:r>
            <a:r>
              <a:rPr lang="en-US" dirty="0">
                <a:latin typeface="Arial"/>
                <a:cs typeface="Arial"/>
              </a:rPr>
              <a:t>&amp; </a:t>
            </a:r>
            <a:r>
              <a:rPr lang="en-US" dirty="0" smtClean="0">
                <a:latin typeface="Arial"/>
                <a:cs typeface="Arial"/>
              </a:rPr>
              <a:t>Relaxation</a:t>
            </a:r>
          </a:p>
          <a:p>
            <a:endParaRPr lang="en-US" dirty="0" smtClean="0">
              <a:latin typeface="Arial"/>
              <a:cs typeface="Arial"/>
            </a:endParaRPr>
          </a:p>
          <a:p>
            <a:endParaRPr lang="en-US" dirty="0" smtClean="0">
              <a:latin typeface="Arial"/>
              <a:cs typeface="Arial"/>
            </a:endParaRPr>
          </a:p>
        </p:txBody>
      </p:sp>
      <p:pic>
        <p:nvPicPr>
          <p:cNvPr id="4" name="Picture 3"/>
          <p:cNvPicPr>
            <a:picLocks noChangeAspect="1"/>
          </p:cNvPicPr>
          <p:nvPr/>
        </p:nvPicPr>
        <p:blipFill>
          <a:blip r:embed="rId2"/>
          <a:stretch>
            <a:fillRect/>
          </a:stretch>
        </p:blipFill>
        <p:spPr>
          <a:xfrm>
            <a:off x="5244040" y="981196"/>
            <a:ext cx="3593666" cy="2804494"/>
          </a:xfrm>
          <a:prstGeom prst="rect">
            <a:avLst/>
          </a:prstGeom>
        </p:spPr>
      </p:pic>
    </p:spTree>
    <p:extLst>
      <p:ext uri="{BB962C8B-B14F-4D97-AF65-F5344CB8AC3E}">
        <p14:creationId xmlns:p14="http://schemas.microsoft.com/office/powerpoint/2010/main" val="217801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159" y="104586"/>
            <a:ext cx="6377782" cy="672343"/>
          </a:xfrm>
        </p:spPr>
        <p:txBody>
          <a:bodyPr>
            <a:normAutofit/>
          </a:bodyPr>
          <a:lstStyle/>
          <a:p>
            <a:r>
              <a:rPr lang="en-US" dirty="0" smtClean="0"/>
              <a:t>Different types of customers</a:t>
            </a:r>
            <a:endParaRPr lang="en-US" dirty="0"/>
          </a:p>
        </p:txBody>
      </p:sp>
      <p:pic>
        <p:nvPicPr>
          <p:cNvPr id="7" name="Picture 6"/>
          <p:cNvPicPr>
            <a:picLocks noChangeAspect="1"/>
          </p:cNvPicPr>
          <p:nvPr/>
        </p:nvPicPr>
        <p:blipFill>
          <a:blip r:embed="rId2"/>
          <a:stretch>
            <a:fillRect/>
          </a:stretch>
        </p:blipFill>
        <p:spPr>
          <a:xfrm>
            <a:off x="355513" y="1619391"/>
            <a:ext cx="1342761" cy="1227667"/>
          </a:xfrm>
          <a:prstGeom prst="rect">
            <a:avLst/>
          </a:prstGeom>
        </p:spPr>
      </p:pic>
      <p:pic>
        <p:nvPicPr>
          <p:cNvPr id="8" name="Picture 7"/>
          <p:cNvPicPr>
            <a:picLocks noChangeAspect="1"/>
          </p:cNvPicPr>
          <p:nvPr/>
        </p:nvPicPr>
        <p:blipFill>
          <a:blip r:embed="rId3"/>
          <a:stretch>
            <a:fillRect/>
          </a:stretch>
        </p:blipFill>
        <p:spPr>
          <a:xfrm>
            <a:off x="1698274" y="1228228"/>
            <a:ext cx="1519701" cy="1141611"/>
          </a:xfrm>
          <a:prstGeom prst="rect">
            <a:avLst/>
          </a:prstGeom>
        </p:spPr>
      </p:pic>
      <p:sp>
        <p:nvSpPr>
          <p:cNvPr id="10" name="TextBox 9"/>
          <p:cNvSpPr txBox="1"/>
          <p:nvPr/>
        </p:nvSpPr>
        <p:spPr>
          <a:xfrm>
            <a:off x="1820975" y="1317795"/>
            <a:ext cx="1397000" cy="738664"/>
          </a:xfrm>
          <a:prstGeom prst="rect">
            <a:avLst/>
          </a:prstGeom>
          <a:noFill/>
        </p:spPr>
        <p:txBody>
          <a:bodyPr wrap="square" rtlCol="0">
            <a:spAutoFit/>
          </a:bodyPr>
          <a:lstStyle/>
          <a:p>
            <a:pPr algn="ctr"/>
            <a:r>
              <a:rPr lang="en-US" sz="1400" dirty="0" smtClean="0">
                <a:latin typeface="Helvetica Light"/>
                <a:cs typeface="Helvetica Light"/>
              </a:rPr>
              <a:t>Coffee &amp;</a:t>
            </a:r>
          </a:p>
          <a:p>
            <a:pPr algn="ctr"/>
            <a:r>
              <a:rPr lang="en-US" sz="1400" dirty="0" smtClean="0">
                <a:latin typeface="Helvetica Light"/>
                <a:cs typeface="Helvetica Light"/>
              </a:rPr>
              <a:t>Conference Rooms</a:t>
            </a:r>
          </a:p>
        </p:txBody>
      </p:sp>
      <p:pic>
        <p:nvPicPr>
          <p:cNvPr id="11" name="Picture 10"/>
          <p:cNvPicPr>
            <a:picLocks noChangeAspect="1"/>
          </p:cNvPicPr>
          <p:nvPr/>
        </p:nvPicPr>
        <p:blipFill>
          <a:blip r:embed="rId3"/>
          <a:stretch>
            <a:fillRect/>
          </a:stretch>
        </p:blipFill>
        <p:spPr>
          <a:xfrm rot="20739738" flipV="1">
            <a:off x="1770396" y="2488240"/>
            <a:ext cx="1519701" cy="914751"/>
          </a:xfrm>
          <a:prstGeom prst="rect">
            <a:avLst/>
          </a:prstGeom>
        </p:spPr>
      </p:pic>
      <p:sp>
        <p:nvSpPr>
          <p:cNvPr id="12" name="TextBox 11"/>
          <p:cNvSpPr txBox="1"/>
          <p:nvPr/>
        </p:nvSpPr>
        <p:spPr>
          <a:xfrm>
            <a:off x="1893636" y="2810548"/>
            <a:ext cx="1397000" cy="307777"/>
          </a:xfrm>
          <a:prstGeom prst="rect">
            <a:avLst/>
          </a:prstGeom>
          <a:noFill/>
        </p:spPr>
        <p:txBody>
          <a:bodyPr wrap="square" rtlCol="0">
            <a:spAutoFit/>
          </a:bodyPr>
          <a:lstStyle/>
          <a:p>
            <a:pPr algn="ctr"/>
            <a:r>
              <a:rPr lang="en-US" sz="1400" dirty="0" smtClean="0">
                <a:latin typeface="Helvetica Light"/>
                <a:cs typeface="Helvetica Light"/>
              </a:rPr>
              <a:t>Good </a:t>
            </a:r>
            <a:r>
              <a:rPr lang="en-US" sz="1400" dirty="0" err="1" smtClean="0">
                <a:latin typeface="Helvetica Light"/>
                <a:cs typeface="Helvetica Light"/>
              </a:rPr>
              <a:t>Wifi</a:t>
            </a:r>
            <a:r>
              <a:rPr lang="en-US" sz="1400" dirty="0" smtClean="0">
                <a:latin typeface="Helvetica Light"/>
                <a:cs typeface="Helvetica Light"/>
              </a:rPr>
              <a:t>!!!</a:t>
            </a:r>
          </a:p>
        </p:txBody>
      </p:sp>
      <p:pic>
        <p:nvPicPr>
          <p:cNvPr id="13" name="Picture 12"/>
          <p:cNvPicPr>
            <a:picLocks noChangeAspect="1"/>
          </p:cNvPicPr>
          <p:nvPr/>
        </p:nvPicPr>
        <p:blipFill>
          <a:blip r:embed="rId4"/>
          <a:stretch>
            <a:fillRect/>
          </a:stretch>
        </p:blipFill>
        <p:spPr>
          <a:xfrm>
            <a:off x="7215115" y="1559216"/>
            <a:ext cx="1352352" cy="1275623"/>
          </a:xfrm>
          <a:prstGeom prst="rect">
            <a:avLst/>
          </a:prstGeom>
        </p:spPr>
      </p:pic>
      <p:pic>
        <p:nvPicPr>
          <p:cNvPr id="14" name="Picture 13"/>
          <p:cNvPicPr>
            <a:picLocks noChangeAspect="1"/>
          </p:cNvPicPr>
          <p:nvPr/>
        </p:nvPicPr>
        <p:blipFill>
          <a:blip r:embed="rId3"/>
          <a:stretch>
            <a:fillRect/>
          </a:stretch>
        </p:blipFill>
        <p:spPr>
          <a:xfrm flipH="1">
            <a:off x="5414962" y="1122422"/>
            <a:ext cx="1662313" cy="1141611"/>
          </a:xfrm>
          <a:prstGeom prst="rect">
            <a:avLst/>
          </a:prstGeom>
        </p:spPr>
      </p:pic>
      <p:sp>
        <p:nvSpPr>
          <p:cNvPr id="15" name="TextBox 14"/>
          <p:cNvSpPr txBox="1"/>
          <p:nvPr/>
        </p:nvSpPr>
        <p:spPr>
          <a:xfrm>
            <a:off x="5496852" y="1240686"/>
            <a:ext cx="1397000" cy="738664"/>
          </a:xfrm>
          <a:prstGeom prst="rect">
            <a:avLst/>
          </a:prstGeom>
          <a:noFill/>
        </p:spPr>
        <p:txBody>
          <a:bodyPr wrap="square" rtlCol="0">
            <a:spAutoFit/>
          </a:bodyPr>
          <a:lstStyle/>
          <a:p>
            <a:pPr algn="ctr"/>
            <a:r>
              <a:rPr lang="en-US" sz="1400" dirty="0" smtClean="0">
                <a:latin typeface="Helvetica Light"/>
                <a:cs typeface="Helvetica Light"/>
              </a:rPr>
              <a:t>Someone</a:t>
            </a:r>
            <a:r>
              <a:rPr lang="en-US" sz="1400" dirty="0">
                <a:latin typeface="Helvetica Light"/>
                <a:cs typeface="Helvetica Light"/>
              </a:rPr>
              <a:t> </a:t>
            </a:r>
            <a:r>
              <a:rPr lang="en-US" sz="1400" dirty="0" smtClean="0">
                <a:latin typeface="Helvetica Light"/>
                <a:cs typeface="Helvetica Light"/>
              </a:rPr>
              <a:t>to keep the kids busy</a:t>
            </a:r>
          </a:p>
        </p:txBody>
      </p:sp>
      <p:pic>
        <p:nvPicPr>
          <p:cNvPr id="16" name="Picture 15"/>
          <p:cNvPicPr>
            <a:picLocks noChangeAspect="1"/>
          </p:cNvPicPr>
          <p:nvPr/>
        </p:nvPicPr>
        <p:blipFill>
          <a:blip r:embed="rId5"/>
          <a:stretch>
            <a:fillRect/>
          </a:stretch>
        </p:blipFill>
        <p:spPr>
          <a:xfrm>
            <a:off x="5822216" y="3543156"/>
            <a:ext cx="1149556" cy="1067151"/>
          </a:xfrm>
          <a:prstGeom prst="rect">
            <a:avLst/>
          </a:prstGeom>
        </p:spPr>
      </p:pic>
      <p:pic>
        <p:nvPicPr>
          <p:cNvPr id="17" name="Picture 16"/>
          <p:cNvPicPr>
            <a:picLocks noChangeAspect="1"/>
          </p:cNvPicPr>
          <p:nvPr/>
        </p:nvPicPr>
        <p:blipFill>
          <a:blip r:embed="rId3"/>
          <a:stretch>
            <a:fillRect/>
          </a:stretch>
        </p:blipFill>
        <p:spPr>
          <a:xfrm flipH="1">
            <a:off x="3866467" y="2477749"/>
            <a:ext cx="1840062" cy="1263682"/>
          </a:xfrm>
          <a:prstGeom prst="rect">
            <a:avLst/>
          </a:prstGeom>
        </p:spPr>
      </p:pic>
      <p:sp>
        <p:nvSpPr>
          <p:cNvPr id="18" name="TextBox 17"/>
          <p:cNvSpPr txBox="1"/>
          <p:nvPr/>
        </p:nvSpPr>
        <p:spPr>
          <a:xfrm>
            <a:off x="4047060" y="2651063"/>
            <a:ext cx="1397000" cy="738664"/>
          </a:xfrm>
          <a:prstGeom prst="rect">
            <a:avLst/>
          </a:prstGeom>
          <a:noFill/>
        </p:spPr>
        <p:txBody>
          <a:bodyPr wrap="square" rtlCol="0">
            <a:spAutoFit/>
          </a:bodyPr>
          <a:lstStyle/>
          <a:p>
            <a:pPr algn="ctr"/>
            <a:r>
              <a:rPr lang="en-US" sz="1400" dirty="0" smtClean="0">
                <a:latin typeface="Helvetica Light"/>
                <a:cs typeface="Helvetica Light"/>
              </a:rPr>
              <a:t>Drink a lot of alcohol and raise the roof</a:t>
            </a:r>
          </a:p>
        </p:txBody>
      </p:sp>
    </p:spTree>
    <p:extLst>
      <p:ext uri="{BB962C8B-B14F-4D97-AF65-F5344CB8AC3E}">
        <p14:creationId xmlns:p14="http://schemas.microsoft.com/office/powerpoint/2010/main" val="1931855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1159" y="104586"/>
            <a:ext cx="6377782" cy="672343"/>
          </a:xfrm>
        </p:spPr>
        <p:txBody>
          <a:bodyPr>
            <a:normAutofit/>
          </a:bodyPr>
          <a:lstStyle/>
          <a:p>
            <a:r>
              <a:rPr lang="en-US" dirty="0" smtClean="0"/>
              <a:t>Targeting these customers</a:t>
            </a:r>
            <a:endParaRPr lang="en-US" dirty="0"/>
          </a:p>
        </p:txBody>
      </p:sp>
      <p:pic>
        <p:nvPicPr>
          <p:cNvPr id="17" name="Picture 16"/>
          <p:cNvPicPr>
            <a:picLocks noChangeAspect="1"/>
          </p:cNvPicPr>
          <p:nvPr/>
        </p:nvPicPr>
        <p:blipFill>
          <a:blip r:embed="rId2"/>
          <a:stretch>
            <a:fillRect/>
          </a:stretch>
        </p:blipFill>
        <p:spPr>
          <a:xfrm flipH="1">
            <a:off x="3799228" y="2477749"/>
            <a:ext cx="1840062" cy="1263682"/>
          </a:xfrm>
          <a:prstGeom prst="rect">
            <a:avLst/>
          </a:prstGeom>
        </p:spPr>
      </p:pic>
      <p:sp>
        <p:nvSpPr>
          <p:cNvPr id="18" name="TextBox 17"/>
          <p:cNvSpPr txBox="1"/>
          <p:nvPr/>
        </p:nvSpPr>
        <p:spPr>
          <a:xfrm>
            <a:off x="3979821" y="2651063"/>
            <a:ext cx="1397000" cy="738664"/>
          </a:xfrm>
          <a:prstGeom prst="rect">
            <a:avLst/>
          </a:prstGeom>
          <a:noFill/>
        </p:spPr>
        <p:txBody>
          <a:bodyPr wrap="square" rtlCol="0">
            <a:spAutoFit/>
          </a:bodyPr>
          <a:lstStyle/>
          <a:p>
            <a:pPr algn="ctr"/>
            <a:r>
              <a:rPr lang="en-US" sz="1400" dirty="0" smtClean="0">
                <a:latin typeface="Helvetica Light"/>
                <a:cs typeface="Helvetica Light"/>
              </a:rPr>
              <a:t>Drink a lot of alcohol and raise the roof</a:t>
            </a:r>
          </a:p>
        </p:txBody>
      </p:sp>
      <p:pic>
        <p:nvPicPr>
          <p:cNvPr id="19" name="Picture 18"/>
          <p:cNvPicPr>
            <a:picLocks noChangeAspect="1"/>
          </p:cNvPicPr>
          <p:nvPr/>
        </p:nvPicPr>
        <p:blipFill>
          <a:blip r:embed="rId3"/>
          <a:stretch>
            <a:fillRect/>
          </a:stretch>
        </p:blipFill>
        <p:spPr>
          <a:xfrm>
            <a:off x="1345005" y="2711824"/>
            <a:ext cx="650385" cy="574108"/>
          </a:xfrm>
          <a:prstGeom prst="rect">
            <a:avLst/>
          </a:prstGeom>
        </p:spPr>
      </p:pic>
      <p:pic>
        <p:nvPicPr>
          <p:cNvPr id="20" name="Picture 19"/>
          <p:cNvPicPr>
            <a:picLocks noChangeAspect="1"/>
          </p:cNvPicPr>
          <p:nvPr/>
        </p:nvPicPr>
        <p:blipFill>
          <a:blip r:embed="rId4"/>
          <a:stretch>
            <a:fillRect/>
          </a:stretch>
        </p:blipFill>
        <p:spPr>
          <a:xfrm>
            <a:off x="1369338" y="1755588"/>
            <a:ext cx="626051" cy="535652"/>
          </a:xfrm>
          <a:prstGeom prst="rect">
            <a:avLst/>
          </a:prstGeom>
        </p:spPr>
      </p:pic>
      <p:pic>
        <p:nvPicPr>
          <p:cNvPr id="21" name="Picture 20"/>
          <p:cNvPicPr>
            <a:picLocks noChangeAspect="1"/>
          </p:cNvPicPr>
          <p:nvPr/>
        </p:nvPicPr>
        <p:blipFill>
          <a:blip r:embed="rId5"/>
          <a:stretch>
            <a:fillRect/>
          </a:stretch>
        </p:blipFill>
        <p:spPr>
          <a:xfrm>
            <a:off x="1386670" y="3623228"/>
            <a:ext cx="571367" cy="496366"/>
          </a:xfrm>
          <a:prstGeom prst="rect">
            <a:avLst/>
          </a:prstGeom>
        </p:spPr>
      </p:pic>
      <p:graphicFrame>
        <p:nvGraphicFramePr>
          <p:cNvPr id="22" name="Table 21"/>
          <p:cNvGraphicFramePr>
            <a:graphicFrameLocks noGrp="1"/>
          </p:cNvGraphicFramePr>
          <p:nvPr>
            <p:extLst>
              <p:ext uri="{D42A27DB-BD31-4B8C-83A1-F6EECF244321}">
                <p14:modId xmlns:p14="http://schemas.microsoft.com/office/powerpoint/2010/main" val="36596080"/>
              </p:ext>
            </p:extLst>
          </p:nvPr>
        </p:nvGraphicFramePr>
        <p:xfrm>
          <a:off x="2120898" y="1052891"/>
          <a:ext cx="5253492" cy="3381971"/>
        </p:xfrm>
        <a:graphic>
          <a:graphicData uri="http://schemas.openxmlformats.org/drawingml/2006/table">
            <a:tbl>
              <a:tblPr firstRow="1" bandRow="1">
                <a:tableStyleId>{2D5ABB26-0587-4C30-8999-92F81FD0307C}</a:tableStyleId>
              </a:tblPr>
              <a:tblGrid>
                <a:gridCol w="1313373"/>
                <a:gridCol w="1313373"/>
                <a:gridCol w="1313373"/>
                <a:gridCol w="1313373"/>
              </a:tblGrid>
              <a:tr h="529495">
                <a:tc>
                  <a:txBody>
                    <a:bodyPr/>
                    <a:lstStyle/>
                    <a:p>
                      <a:r>
                        <a:rPr lang="en-GB" sz="1600" b="1" dirty="0" smtClean="0">
                          <a:latin typeface="Arial"/>
                          <a:cs typeface="Arial"/>
                        </a:rPr>
                        <a:t>Search Term</a:t>
                      </a:r>
                      <a:endParaRPr lang="en-GB" sz="1600" b="1" dirty="0">
                        <a:latin typeface="Arial"/>
                        <a:cs typeface="Arial"/>
                      </a:endParaRPr>
                    </a:p>
                  </a:txBody>
                  <a:tcPr/>
                </a:tc>
                <a:tc>
                  <a:txBody>
                    <a:bodyPr/>
                    <a:lstStyle/>
                    <a:p>
                      <a:r>
                        <a:rPr lang="en-GB" sz="1600" b="1" dirty="0" smtClean="0">
                          <a:latin typeface="Arial"/>
                          <a:cs typeface="Arial"/>
                        </a:rPr>
                        <a:t>Location</a:t>
                      </a:r>
                      <a:endParaRPr lang="en-GB" sz="1600" b="1" dirty="0">
                        <a:latin typeface="Arial"/>
                        <a:cs typeface="Arial"/>
                      </a:endParaRPr>
                    </a:p>
                  </a:txBody>
                  <a:tcPr/>
                </a:tc>
                <a:tc>
                  <a:txBody>
                    <a:bodyPr/>
                    <a:lstStyle/>
                    <a:p>
                      <a:r>
                        <a:rPr lang="en-GB" sz="1600" b="1" dirty="0" smtClean="0">
                          <a:latin typeface="Arial"/>
                          <a:cs typeface="Arial"/>
                        </a:rPr>
                        <a:t>Existing customer?</a:t>
                      </a:r>
                      <a:endParaRPr lang="en-GB" sz="1600" b="1" dirty="0">
                        <a:latin typeface="Arial"/>
                        <a:cs typeface="Arial"/>
                      </a:endParaRPr>
                    </a:p>
                  </a:txBody>
                  <a:tcPr/>
                </a:tc>
                <a:tc>
                  <a:txBody>
                    <a:bodyPr/>
                    <a:lstStyle/>
                    <a:p>
                      <a:r>
                        <a:rPr lang="en-GB" sz="1600" b="1" dirty="0" smtClean="0">
                          <a:latin typeface="Arial"/>
                          <a:cs typeface="Arial"/>
                        </a:rPr>
                        <a:t>Result</a:t>
                      </a:r>
                      <a:endParaRPr lang="en-GB" sz="1600" b="1" dirty="0">
                        <a:latin typeface="Arial"/>
                        <a:cs typeface="Arial"/>
                      </a:endParaRPr>
                    </a:p>
                  </a:txBody>
                  <a:tcPr/>
                </a:tc>
              </a:tr>
              <a:tr h="926835">
                <a:tc>
                  <a:txBody>
                    <a:bodyPr/>
                    <a:lstStyle/>
                    <a:p>
                      <a:r>
                        <a:rPr lang="en-GB" sz="1400" dirty="0" smtClean="0">
                          <a:latin typeface="Arial"/>
                          <a:cs typeface="Arial"/>
                        </a:rPr>
                        <a:t>Meeting</a:t>
                      </a:r>
                      <a:r>
                        <a:rPr lang="en-GB" sz="1400" baseline="0" dirty="0" smtClean="0">
                          <a:latin typeface="Arial"/>
                          <a:cs typeface="Arial"/>
                        </a:rPr>
                        <a:t> Rooms</a:t>
                      </a:r>
                      <a:endParaRPr lang="en-GB" sz="1400" dirty="0">
                        <a:latin typeface="Arial"/>
                        <a:cs typeface="Arial"/>
                      </a:endParaRPr>
                    </a:p>
                  </a:txBody>
                  <a:tcPr>
                    <a:solidFill>
                      <a:srgbClr val="FFFDA9"/>
                    </a:solidFill>
                  </a:tcPr>
                </a:tc>
                <a:tc>
                  <a:txBody>
                    <a:bodyPr/>
                    <a:lstStyle/>
                    <a:p>
                      <a:r>
                        <a:rPr lang="en-GB" sz="1400" dirty="0" smtClean="0">
                          <a:latin typeface="Arial"/>
                          <a:cs typeface="Arial"/>
                        </a:rPr>
                        <a:t>New</a:t>
                      </a:r>
                      <a:r>
                        <a:rPr lang="en-GB" sz="1400" baseline="0" dirty="0" smtClean="0">
                          <a:latin typeface="Arial"/>
                          <a:cs typeface="Arial"/>
                        </a:rPr>
                        <a:t> Orleans</a:t>
                      </a:r>
                      <a:endParaRPr lang="en-GB" sz="1400" dirty="0">
                        <a:latin typeface="Arial"/>
                        <a:cs typeface="Arial"/>
                      </a:endParaRPr>
                    </a:p>
                  </a:txBody>
                  <a:tcPr>
                    <a:solidFill>
                      <a:srgbClr val="FFFDA9"/>
                    </a:solidFill>
                  </a:tcPr>
                </a:tc>
                <a:tc>
                  <a:txBody>
                    <a:bodyPr/>
                    <a:lstStyle/>
                    <a:p>
                      <a:r>
                        <a:rPr lang="en-GB" sz="1400" dirty="0" smtClean="0">
                          <a:latin typeface="Arial"/>
                          <a:cs typeface="Arial"/>
                        </a:rPr>
                        <a:t>Yes</a:t>
                      </a:r>
                      <a:endParaRPr lang="en-GB" sz="1400" dirty="0">
                        <a:latin typeface="Arial"/>
                        <a:cs typeface="Arial"/>
                      </a:endParaRPr>
                    </a:p>
                  </a:txBody>
                  <a:tcPr>
                    <a:solidFill>
                      <a:srgbClr val="FFFDA9"/>
                    </a:solidFill>
                  </a:tcPr>
                </a:tc>
                <a:tc>
                  <a:txBody>
                    <a:bodyPr/>
                    <a:lstStyle/>
                    <a:p>
                      <a:endParaRPr lang="en-GB" sz="1600" dirty="0">
                        <a:latin typeface="Arial"/>
                        <a:cs typeface="Arial"/>
                      </a:endParaRPr>
                    </a:p>
                  </a:txBody>
                  <a:tcPr>
                    <a:solidFill>
                      <a:srgbClr val="FFFDA9"/>
                    </a:solidFill>
                  </a:tcPr>
                </a:tc>
              </a:tr>
              <a:tr h="983199">
                <a:tc>
                  <a:txBody>
                    <a:bodyPr/>
                    <a:lstStyle/>
                    <a:p>
                      <a:r>
                        <a:rPr lang="en-GB" sz="1400" dirty="0" smtClean="0">
                          <a:latin typeface="Arial"/>
                          <a:cs typeface="Arial"/>
                        </a:rPr>
                        <a:t>Child</a:t>
                      </a:r>
                      <a:r>
                        <a:rPr lang="en-GB" sz="1400" baseline="0" dirty="0" smtClean="0">
                          <a:latin typeface="Arial"/>
                          <a:cs typeface="Arial"/>
                        </a:rPr>
                        <a:t> friendly swimming pool</a:t>
                      </a:r>
                      <a:endParaRPr lang="en-GB" sz="1400" dirty="0">
                        <a:latin typeface="Arial"/>
                        <a:cs typeface="Arial"/>
                      </a:endParaRPr>
                    </a:p>
                  </a:txBody>
                  <a:tcPr>
                    <a:solidFill>
                      <a:srgbClr val="B5E0F3"/>
                    </a:solidFill>
                  </a:tcPr>
                </a:tc>
                <a:tc>
                  <a:txBody>
                    <a:bodyPr/>
                    <a:lstStyle/>
                    <a:p>
                      <a:r>
                        <a:rPr lang="en-GB" sz="1400" dirty="0" smtClean="0">
                          <a:latin typeface="Arial"/>
                          <a:cs typeface="Arial"/>
                        </a:rPr>
                        <a:t>Halifax</a:t>
                      </a:r>
                      <a:endParaRPr lang="en-GB" sz="1400" dirty="0">
                        <a:latin typeface="Arial"/>
                        <a:cs typeface="Arial"/>
                      </a:endParaRPr>
                    </a:p>
                  </a:txBody>
                  <a:tcPr>
                    <a:solidFill>
                      <a:srgbClr val="B5E0F3"/>
                    </a:solidFill>
                  </a:tcPr>
                </a:tc>
                <a:tc>
                  <a:txBody>
                    <a:bodyPr/>
                    <a:lstStyle/>
                    <a:p>
                      <a:r>
                        <a:rPr lang="en-GB" sz="1400" dirty="0" smtClean="0">
                          <a:latin typeface="Arial"/>
                          <a:cs typeface="Arial"/>
                        </a:rPr>
                        <a:t>No</a:t>
                      </a:r>
                      <a:endParaRPr lang="en-GB" sz="1400" dirty="0">
                        <a:latin typeface="Arial"/>
                        <a:cs typeface="Arial"/>
                      </a:endParaRPr>
                    </a:p>
                  </a:txBody>
                  <a:tcPr>
                    <a:solidFill>
                      <a:srgbClr val="B5E0F3"/>
                    </a:solidFill>
                  </a:tcPr>
                </a:tc>
                <a:tc>
                  <a:txBody>
                    <a:bodyPr/>
                    <a:lstStyle/>
                    <a:p>
                      <a:endParaRPr lang="en-GB" sz="1600" dirty="0">
                        <a:latin typeface="Arial"/>
                        <a:cs typeface="Arial"/>
                      </a:endParaRPr>
                    </a:p>
                  </a:txBody>
                  <a:tcPr>
                    <a:solidFill>
                      <a:srgbClr val="B5E0F3"/>
                    </a:solidFill>
                  </a:tcPr>
                </a:tc>
              </a:tr>
              <a:tr h="892817">
                <a:tc>
                  <a:txBody>
                    <a:bodyPr/>
                    <a:lstStyle/>
                    <a:p>
                      <a:r>
                        <a:rPr lang="en-GB" sz="1400" dirty="0" smtClean="0">
                          <a:latin typeface="Arial"/>
                          <a:cs typeface="Arial"/>
                        </a:rPr>
                        <a:t>Zombie Conference</a:t>
                      </a:r>
                      <a:endParaRPr lang="en-GB" sz="1400" dirty="0">
                        <a:latin typeface="Arial"/>
                        <a:cs typeface="Arial"/>
                      </a:endParaRPr>
                    </a:p>
                  </a:txBody>
                  <a:tcPr>
                    <a:solidFill>
                      <a:srgbClr val="F1DCE9"/>
                    </a:solidFill>
                  </a:tcPr>
                </a:tc>
                <a:tc>
                  <a:txBody>
                    <a:bodyPr/>
                    <a:lstStyle/>
                    <a:p>
                      <a:r>
                        <a:rPr lang="en-GB" sz="1400" dirty="0" smtClean="0">
                          <a:latin typeface="Arial"/>
                          <a:cs typeface="Arial"/>
                        </a:rPr>
                        <a:t>Austin</a:t>
                      </a:r>
                      <a:endParaRPr lang="en-GB" sz="1400" dirty="0">
                        <a:latin typeface="Arial"/>
                        <a:cs typeface="Arial"/>
                      </a:endParaRPr>
                    </a:p>
                  </a:txBody>
                  <a:tcPr>
                    <a:solidFill>
                      <a:srgbClr val="F1DCE9"/>
                    </a:solidFill>
                  </a:tcPr>
                </a:tc>
                <a:tc>
                  <a:txBody>
                    <a:bodyPr/>
                    <a:lstStyle/>
                    <a:p>
                      <a:r>
                        <a:rPr lang="en-GB" sz="1400" dirty="0" smtClean="0">
                          <a:latin typeface="Arial"/>
                          <a:cs typeface="Arial"/>
                        </a:rPr>
                        <a:t>Yes</a:t>
                      </a:r>
                      <a:endParaRPr lang="en-GB" sz="1400" dirty="0">
                        <a:latin typeface="Arial"/>
                        <a:cs typeface="Arial"/>
                      </a:endParaRPr>
                    </a:p>
                  </a:txBody>
                  <a:tcPr>
                    <a:solidFill>
                      <a:srgbClr val="F1DCE9"/>
                    </a:solidFill>
                  </a:tcPr>
                </a:tc>
                <a:tc>
                  <a:txBody>
                    <a:bodyPr/>
                    <a:lstStyle/>
                    <a:p>
                      <a:endParaRPr lang="en-GB" sz="1600" dirty="0">
                        <a:latin typeface="Arial"/>
                        <a:cs typeface="Arial"/>
                      </a:endParaRPr>
                    </a:p>
                  </a:txBody>
                  <a:tcPr>
                    <a:solidFill>
                      <a:srgbClr val="F1DCE9"/>
                    </a:solidFill>
                  </a:tcPr>
                </a:tc>
              </a:tr>
            </a:tbl>
          </a:graphicData>
        </a:graphic>
      </p:graphicFrame>
      <p:pic>
        <p:nvPicPr>
          <p:cNvPr id="24" name="Picture 23"/>
          <p:cNvPicPr>
            <a:picLocks noChangeAspect="1"/>
          </p:cNvPicPr>
          <p:nvPr/>
        </p:nvPicPr>
        <p:blipFill>
          <a:blip r:embed="rId6"/>
          <a:stretch>
            <a:fillRect/>
          </a:stretch>
        </p:blipFill>
        <p:spPr>
          <a:xfrm>
            <a:off x="6123098" y="3604031"/>
            <a:ext cx="975541" cy="764147"/>
          </a:xfrm>
          <a:prstGeom prst="rect">
            <a:avLst/>
          </a:prstGeom>
        </p:spPr>
      </p:pic>
      <p:pic>
        <p:nvPicPr>
          <p:cNvPr id="26" name="Picture 25"/>
          <p:cNvPicPr>
            <a:picLocks noChangeAspect="1"/>
          </p:cNvPicPr>
          <p:nvPr/>
        </p:nvPicPr>
        <p:blipFill>
          <a:blip r:embed="rId2"/>
          <a:stretch>
            <a:fillRect/>
          </a:stretch>
        </p:blipFill>
        <p:spPr>
          <a:xfrm flipH="1">
            <a:off x="506597" y="3197418"/>
            <a:ext cx="818260" cy="561949"/>
          </a:xfrm>
          <a:prstGeom prst="rect">
            <a:avLst/>
          </a:prstGeom>
        </p:spPr>
      </p:pic>
      <p:sp>
        <p:nvSpPr>
          <p:cNvPr id="27" name="TextBox 26"/>
          <p:cNvSpPr txBox="1"/>
          <p:nvPr/>
        </p:nvSpPr>
        <p:spPr>
          <a:xfrm>
            <a:off x="496364" y="3274119"/>
            <a:ext cx="785400" cy="307777"/>
          </a:xfrm>
          <a:prstGeom prst="rect">
            <a:avLst/>
          </a:prstGeom>
          <a:noFill/>
        </p:spPr>
        <p:txBody>
          <a:bodyPr wrap="square" rtlCol="0">
            <a:spAutoFit/>
          </a:bodyPr>
          <a:lstStyle/>
          <a:p>
            <a:pPr algn="ctr"/>
            <a:r>
              <a:rPr lang="en-US" sz="1400" dirty="0" smtClean="0">
                <a:latin typeface="Helvetica Light"/>
                <a:cs typeface="Helvetica Light"/>
              </a:rPr>
              <a:t>Party!!</a:t>
            </a:r>
          </a:p>
        </p:txBody>
      </p:sp>
      <p:pic>
        <p:nvPicPr>
          <p:cNvPr id="2" name="Picture 1"/>
          <p:cNvPicPr>
            <a:picLocks noChangeAspect="1"/>
          </p:cNvPicPr>
          <p:nvPr/>
        </p:nvPicPr>
        <p:blipFill>
          <a:blip r:embed="rId7"/>
          <a:stretch>
            <a:fillRect/>
          </a:stretch>
        </p:blipFill>
        <p:spPr>
          <a:xfrm>
            <a:off x="6123097" y="2652733"/>
            <a:ext cx="991729" cy="777226"/>
          </a:xfrm>
          <a:prstGeom prst="rect">
            <a:avLst/>
          </a:prstGeom>
        </p:spPr>
      </p:pic>
      <p:pic>
        <p:nvPicPr>
          <p:cNvPr id="3" name="Picture 2"/>
          <p:cNvPicPr>
            <a:picLocks noChangeAspect="1"/>
          </p:cNvPicPr>
          <p:nvPr/>
        </p:nvPicPr>
        <p:blipFill>
          <a:blip r:embed="rId8"/>
          <a:stretch>
            <a:fillRect/>
          </a:stretch>
        </p:blipFill>
        <p:spPr>
          <a:xfrm>
            <a:off x="6116963" y="1720246"/>
            <a:ext cx="999277" cy="758327"/>
          </a:xfrm>
          <a:prstGeom prst="rect">
            <a:avLst/>
          </a:prstGeom>
        </p:spPr>
      </p:pic>
    </p:spTree>
    <p:extLst>
      <p:ext uri="{BB962C8B-B14F-4D97-AF65-F5344CB8AC3E}">
        <p14:creationId xmlns:p14="http://schemas.microsoft.com/office/powerpoint/2010/main" val="2082269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bigger picture</a:t>
            </a:r>
            <a:endParaRPr lang="en-US" dirty="0"/>
          </a:p>
        </p:txBody>
      </p:sp>
      <p:sp>
        <p:nvSpPr>
          <p:cNvPr id="4" name="Footer Placeholder 3"/>
          <p:cNvSpPr>
            <a:spLocks noGrp="1"/>
          </p:cNvSpPr>
          <p:nvPr>
            <p:ph type="ftr" sz="quarter" idx="12"/>
          </p:nvPr>
        </p:nvSpPr>
        <p:spPr/>
        <p:txBody>
          <a:bodyPr/>
          <a:lstStyle/>
          <a:p>
            <a:endParaRPr lang="en-US" dirty="0"/>
          </a:p>
        </p:txBody>
      </p:sp>
      <p:pic>
        <p:nvPicPr>
          <p:cNvPr id="17" name="Picture 16"/>
          <p:cNvPicPr>
            <a:picLocks noChangeAspect="1"/>
          </p:cNvPicPr>
          <p:nvPr/>
        </p:nvPicPr>
        <p:blipFill>
          <a:blip r:embed="rId3"/>
          <a:stretch>
            <a:fillRect/>
          </a:stretch>
        </p:blipFill>
        <p:spPr>
          <a:xfrm>
            <a:off x="1789802" y="882963"/>
            <a:ext cx="1188035" cy="938515"/>
          </a:xfrm>
          <a:prstGeom prst="rect">
            <a:avLst/>
          </a:prstGeom>
        </p:spPr>
      </p:pic>
      <p:pic>
        <p:nvPicPr>
          <p:cNvPr id="18" name="Picture 17"/>
          <p:cNvPicPr>
            <a:picLocks noChangeAspect="1"/>
          </p:cNvPicPr>
          <p:nvPr/>
        </p:nvPicPr>
        <p:blipFill>
          <a:blip r:embed="rId4"/>
          <a:stretch>
            <a:fillRect/>
          </a:stretch>
        </p:blipFill>
        <p:spPr>
          <a:xfrm>
            <a:off x="8039170" y="868689"/>
            <a:ext cx="570928" cy="538535"/>
          </a:xfrm>
          <a:prstGeom prst="rect">
            <a:avLst/>
          </a:prstGeom>
        </p:spPr>
      </p:pic>
      <p:pic>
        <p:nvPicPr>
          <p:cNvPr id="19" name="Picture 18"/>
          <p:cNvPicPr>
            <a:picLocks noChangeAspect="1"/>
          </p:cNvPicPr>
          <p:nvPr/>
        </p:nvPicPr>
        <p:blipFill>
          <a:blip r:embed="rId5"/>
          <a:stretch>
            <a:fillRect/>
          </a:stretch>
        </p:blipFill>
        <p:spPr>
          <a:xfrm>
            <a:off x="8041376" y="2371872"/>
            <a:ext cx="568722" cy="519974"/>
          </a:xfrm>
          <a:prstGeom prst="rect">
            <a:avLst/>
          </a:prstGeom>
        </p:spPr>
      </p:pic>
      <p:pic>
        <p:nvPicPr>
          <p:cNvPr id="20" name="Picture 19"/>
          <p:cNvPicPr>
            <a:picLocks noChangeAspect="1"/>
          </p:cNvPicPr>
          <p:nvPr/>
        </p:nvPicPr>
        <p:blipFill>
          <a:blip r:embed="rId6"/>
          <a:stretch>
            <a:fillRect/>
          </a:stretch>
        </p:blipFill>
        <p:spPr>
          <a:xfrm>
            <a:off x="8056104" y="1602379"/>
            <a:ext cx="570928" cy="530001"/>
          </a:xfrm>
          <a:prstGeom prst="rect">
            <a:avLst/>
          </a:prstGeom>
        </p:spPr>
      </p:pic>
      <p:pic>
        <p:nvPicPr>
          <p:cNvPr id="21" name="Picture 20"/>
          <p:cNvPicPr>
            <a:picLocks noChangeAspect="1"/>
          </p:cNvPicPr>
          <p:nvPr/>
        </p:nvPicPr>
        <p:blipFill>
          <a:blip r:embed="rId7"/>
          <a:stretch>
            <a:fillRect/>
          </a:stretch>
        </p:blipFill>
        <p:spPr>
          <a:xfrm>
            <a:off x="356145" y="1075768"/>
            <a:ext cx="527772" cy="636286"/>
          </a:xfrm>
          <a:prstGeom prst="rect">
            <a:avLst/>
          </a:prstGeom>
        </p:spPr>
      </p:pic>
      <p:pic>
        <p:nvPicPr>
          <p:cNvPr id="22" name="Picture 21"/>
          <p:cNvPicPr>
            <a:picLocks noChangeAspect="1"/>
          </p:cNvPicPr>
          <p:nvPr/>
        </p:nvPicPr>
        <p:blipFill>
          <a:blip r:embed="rId8"/>
          <a:stretch>
            <a:fillRect/>
          </a:stretch>
        </p:blipFill>
        <p:spPr>
          <a:xfrm>
            <a:off x="1054459" y="1137957"/>
            <a:ext cx="563606" cy="428527"/>
          </a:xfrm>
          <a:prstGeom prst="rect">
            <a:avLst/>
          </a:prstGeom>
        </p:spPr>
      </p:pic>
      <p:pic>
        <p:nvPicPr>
          <p:cNvPr id="23" name="Picture 22"/>
          <p:cNvPicPr>
            <a:picLocks noChangeAspect="1"/>
          </p:cNvPicPr>
          <p:nvPr/>
        </p:nvPicPr>
        <p:blipFill>
          <a:blip r:embed="rId8"/>
          <a:stretch>
            <a:fillRect/>
          </a:stretch>
        </p:blipFill>
        <p:spPr>
          <a:xfrm>
            <a:off x="3165076" y="1666470"/>
            <a:ext cx="563606" cy="428527"/>
          </a:xfrm>
          <a:prstGeom prst="rect">
            <a:avLst/>
          </a:prstGeom>
        </p:spPr>
      </p:pic>
      <p:pic>
        <p:nvPicPr>
          <p:cNvPr id="24" name="Picture 23"/>
          <p:cNvPicPr>
            <a:picLocks noChangeAspect="1"/>
          </p:cNvPicPr>
          <p:nvPr/>
        </p:nvPicPr>
        <p:blipFill>
          <a:blip r:embed="rId9"/>
          <a:stretch>
            <a:fillRect/>
          </a:stretch>
        </p:blipFill>
        <p:spPr>
          <a:xfrm>
            <a:off x="3855687" y="1591885"/>
            <a:ext cx="719788" cy="530691"/>
          </a:xfrm>
          <a:prstGeom prst="rect">
            <a:avLst/>
          </a:prstGeom>
        </p:spPr>
      </p:pic>
      <p:pic>
        <p:nvPicPr>
          <p:cNvPr id="25" name="Picture 24"/>
          <p:cNvPicPr>
            <a:picLocks noChangeAspect="1"/>
          </p:cNvPicPr>
          <p:nvPr/>
        </p:nvPicPr>
        <p:blipFill>
          <a:blip r:embed="rId10"/>
          <a:stretch>
            <a:fillRect/>
          </a:stretch>
        </p:blipFill>
        <p:spPr>
          <a:xfrm>
            <a:off x="356145" y="2218878"/>
            <a:ext cx="527772" cy="634251"/>
          </a:xfrm>
          <a:prstGeom prst="rect">
            <a:avLst/>
          </a:prstGeom>
        </p:spPr>
      </p:pic>
      <p:pic>
        <p:nvPicPr>
          <p:cNvPr id="26" name="Picture 25"/>
          <p:cNvPicPr>
            <a:picLocks noChangeAspect="1"/>
          </p:cNvPicPr>
          <p:nvPr/>
        </p:nvPicPr>
        <p:blipFill>
          <a:blip r:embed="rId11"/>
          <a:stretch>
            <a:fillRect/>
          </a:stretch>
        </p:blipFill>
        <p:spPr>
          <a:xfrm>
            <a:off x="1789802" y="2031068"/>
            <a:ext cx="1184728" cy="1063217"/>
          </a:xfrm>
          <a:prstGeom prst="rect">
            <a:avLst/>
          </a:prstGeom>
        </p:spPr>
      </p:pic>
      <p:pic>
        <p:nvPicPr>
          <p:cNvPr id="27" name="Picture 26"/>
          <p:cNvPicPr>
            <a:picLocks noChangeAspect="1"/>
          </p:cNvPicPr>
          <p:nvPr/>
        </p:nvPicPr>
        <p:blipFill>
          <a:blip r:embed="rId8"/>
          <a:stretch>
            <a:fillRect/>
          </a:stretch>
        </p:blipFill>
        <p:spPr>
          <a:xfrm>
            <a:off x="1020595" y="2246155"/>
            <a:ext cx="563606" cy="428527"/>
          </a:xfrm>
          <a:prstGeom prst="rect">
            <a:avLst/>
          </a:prstGeom>
        </p:spPr>
      </p:pic>
      <p:pic>
        <p:nvPicPr>
          <p:cNvPr id="28" name="Picture 27"/>
          <p:cNvPicPr>
            <a:picLocks noChangeAspect="1"/>
          </p:cNvPicPr>
          <p:nvPr/>
        </p:nvPicPr>
        <p:blipFill>
          <a:blip r:embed="rId12"/>
          <a:stretch>
            <a:fillRect/>
          </a:stretch>
        </p:blipFill>
        <p:spPr>
          <a:xfrm>
            <a:off x="5612901" y="1368686"/>
            <a:ext cx="1202609" cy="938515"/>
          </a:xfrm>
          <a:prstGeom prst="rect">
            <a:avLst/>
          </a:prstGeom>
        </p:spPr>
      </p:pic>
      <p:pic>
        <p:nvPicPr>
          <p:cNvPr id="29" name="Picture 28"/>
          <p:cNvPicPr>
            <a:picLocks noChangeAspect="1"/>
          </p:cNvPicPr>
          <p:nvPr/>
        </p:nvPicPr>
        <p:blipFill>
          <a:blip r:embed="rId8"/>
          <a:stretch>
            <a:fillRect/>
          </a:stretch>
        </p:blipFill>
        <p:spPr>
          <a:xfrm>
            <a:off x="4779920" y="1895608"/>
            <a:ext cx="563606" cy="428527"/>
          </a:xfrm>
          <a:prstGeom prst="rect">
            <a:avLst/>
          </a:prstGeom>
        </p:spPr>
      </p:pic>
      <p:pic>
        <p:nvPicPr>
          <p:cNvPr id="30" name="Picture 29"/>
          <p:cNvPicPr>
            <a:picLocks noChangeAspect="1"/>
          </p:cNvPicPr>
          <p:nvPr/>
        </p:nvPicPr>
        <p:blipFill>
          <a:blip r:embed="rId8"/>
          <a:stretch>
            <a:fillRect/>
          </a:stretch>
        </p:blipFill>
        <p:spPr>
          <a:xfrm flipH="1">
            <a:off x="4752432" y="1393598"/>
            <a:ext cx="567267" cy="428527"/>
          </a:xfrm>
          <a:prstGeom prst="rect">
            <a:avLst/>
          </a:prstGeom>
        </p:spPr>
      </p:pic>
      <p:pic>
        <p:nvPicPr>
          <p:cNvPr id="31" name="Picture 30"/>
          <p:cNvPicPr>
            <a:picLocks noChangeAspect="1"/>
          </p:cNvPicPr>
          <p:nvPr/>
        </p:nvPicPr>
        <p:blipFill>
          <a:blip r:embed="rId13">
            <a:alphaModFix amt="79000"/>
          </a:blip>
          <a:stretch>
            <a:fillRect/>
          </a:stretch>
        </p:blipFill>
        <p:spPr>
          <a:xfrm>
            <a:off x="6504312" y="1956151"/>
            <a:ext cx="416686" cy="543036"/>
          </a:xfrm>
          <a:prstGeom prst="rect">
            <a:avLst/>
          </a:prstGeom>
        </p:spPr>
      </p:pic>
      <p:pic>
        <p:nvPicPr>
          <p:cNvPr id="32" name="Picture 31"/>
          <p:cNvPicPr>
            <a:picLocks noChangeAspect="1"/>
          </p:cNvPicPr>
          <p:nvPr/>
        </p:nvPicPr>
        <p:blipFill>
          <a:blip r:embed="rId8"/>
          <a:stretch>
            <a:fillRect/>
          </a:stretch>
        </p:blipFill>
        <p:spPr>
          <a:xfrm>
            <a:off x="7159050" y="1954216"/>
            <a:ext cx="563606" cy="428527"/>
          </a:xfrm>
          <a:prstGeom prst="rect">
            <a:avLst/>
          </a:prstGeom>
        </p:spPr>
      </p:pic>
      <p:pic>
        <p:nvPicPr>
          <p:cNvPr id="33" name="Picture 32"/>
          <p:cNvPicPr>
            <a:picLocks noChangeAspect="1"/>
          </p:cNvPicPr>
          <p:nvPr/>
        </p:nvPicPr>
        <p:blipFill>
          <a:blip r:embed="rId8"/>
          <a:stretch>
            <a:fillRect/>
          </a:stretch>
        </p:blipFill>
        <p:spPr>
          <a:xfrm flipH="1">
            <a:off x="7123095" y="1452206"/>
            <a:ext cx="567267" cy="428527"/>
          </a:xfrm>
          <a:prstGeom prst="rect">
            <a:avLst/>
          </a:prstGeom>
        </p:spPr>
      </p:pic>
      <p:cxnSp>
        <p:nvCxnSpPr>
          <p:cNvPr id="34" name="Straight Connector 33"/>
          <p:cNvCxnSpPr/>
          <p:nvPr/>
        </p:nvCxnSpPr>
        <p:spPr>
          <a:xfrm flipV="1">
            <a:off x="276412" y="3230753"/>
            <a:ext cx="8356129" cy="63776"/>
          </a:xfrm>
          <a:prstGeom prst="line">
            <a:avLst/>
          </a:prstGeom>
          <a:ln w="12700">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rot="5400000">
            <a:off x="-20070" y="3560613"/>
            <a:ext cx="1107508" cy="646331"/>
          </a:xfrm>
          <a:prstGeom prst="rect">
            <a:avLst/>
          </a:prstGeom>
          <a:noFill/>
        </p:spPr>
        <p:txBody>
          <a:bodyPr wrap="square" rtlCol="0">
            <a:spAutoFit/>
          </a:bodyPr>
          <a:lstStyle/>
          <a:p>
            <a:r>
              <a:rPr lang="en-US" sz="1200" dirty="0" smtClean="0">
                <a:latin typeface="Arial"/>
                <a:cs typeface="Arial"/>
              </a:rPr>
              <a:t>Content / Marketing Team(s)</a:t>
            </a:r>
          </a:p>
        </p:txBody>
      </p:sp>
      <p:sp>
        <p:nvSpPr>
          <p:cNvPr id="36" name="TextBox 35"/>
          <p:cNvSpPr txBox="1"/>
          <p:nvPr/>
        </p:nvSpPr>
        <p:spPr>
          <a:xfrm rot="5400000">
            <a:off x="1749458" y="3652947"/>
            <a:ext cx="1107509" cy="461665"/>
          </a:xfrm>
          <a:prstGeom prst="rect">
            <a:avLst/>
          </a:prstGeom>
          <a:noFill/>
        </p:spPr>
        <p:txBody>
          <a:bodyPr wrap="square" rtlCol="0">
            <a:spAutoFit/>
          </a:bodyPr>
          <a:lstStyle/>
          <a:p>
            <a:r>
              <a:rPr lang="en-US" sz="1200" dirty="0" smtClean="0">
                <a:latin typeface="Arial"/>
                <a:cs typeface="Arial"/>
              </a:rPr>
              <a:t>SDL Tridion / SmartTarget</a:t>
            </a:r>
          </a:p>
        </p:txBody>
      </p:sp>
      <p:sp>
        <p:nvSpPr>
          <p:cNvPr id="37" name="TextBox 36"/>
          <p:cNvSpPr txBox="1"/>
          <p:nvPr/>
        </p:nvSpPr>
        <p:spPr>
          <a:xfrm rot="5400000">
            <a:off x="5644122" y="3640466"/>
            <a:ext cx="1107509" cy="461665"/>
          </a:xfrm>
          <a:prstGeom prst="rect">
            <a:avLst/>
          </a:prstGeom>
          <a:noFill/>
        </p:spPr>
        <p:txBody>
          <a:bodyPr wrap="square" rtlCol="0">
            <a:spAutoFit/>
          </a:bodyPr>
          <a:lstStyle/>
          <a:p>
            <a:r>
              <a:rPr lang="en-US" sz="1200" dirty="0" smtClean="0">
                <a:latin typeface="Arial"/>
                <a:cs typeface="Arial"/>
              </a:rPr>
              <a:t>SDL Content Delivery</a:t>
            </a:r>
          </a:p>
        </p:txBody>
      </p:sp>
      <p:sp>
        <p:nvSpPr>
          <p:cNvPr id="38" name="TextBox 37"/>
          <p:cNvSpPr txBox="1"/>
          <p:nvPr/>
        </p:nvSpPr>
        <p:spPr>
          <a:xfrm rot="5400000">
            <a:off x="7772352" y="3627544"/>
            <a:ext cx="1107507" cy="461665"/>
          </a:xfrm>
          <a:prstGeom prst="rect">
            <a:avLst/>
          </a:prstGeom>
          <a:noFill/>
        </p:spPr>
        <p:txBody>
          <a:bodyPr wrap="square" rtlCol="0">
            <a:spAutoFit/>
          </a:bodyPr>
          <a:lstStyle/>
          <a:p>
            <a:r>
              <a:rPr lang="en-US" sz="1200" dirty="0" smtClean="0">
                <a:latin typeface="Arial"/>
                <a:cs typeface="Arial"/>
              </a:rPr>
              <a:t>Happy End Users</a:t>
            </a:r>
          </a:p>
        </p:txBody>
      </p:sp>
      <p:sp>
        <p:nvSpPr>
          <p:cNvPr id="39" name="TextBox 38"/>
          <p:cNvSpPr txBox="1"/>
          <p:nvPr/>
        </p:nvSpPr>
        <p:spPr>
          <a:xfrm rot="5400000">
            <a:off x="3672606" y="3645352"/>
            <a:ext cx="1107507" cy="461665"/>
          </a:xfrm>
          <a:prstGeom prst="rect">
            <a:avLst/>
          </a:prstGeom>
          <a:noFill/>
        </p:spPr>
        <p:txBody>
          <a:bodyPr wrap="square" rtlCol="0">
            <a:spAutoFit/>
          </a:bodyPr>
          <a:lstStyle/>
          <a:p>
            <a:r>
              <a:rPr lang="en-US" sz="1200" dirty="0" smtClean="0">
                <a:latin typeface="Arial"/>
                <a:cs typeface="Arial"/>
              </a:rPr>
              <a:t>SDL </a:t>
            </a:r>
            <a:r>
              <a:rPr lang="en-US" sz="1200" dirty="0" err="1" smtClean="0">
                <a:latin typeface="Arial"/>
                <a:cs typeface="Arial"/>
              </a:rPr>
              <a:t>Fredhopper</a:t>
            </a:r>
            <a:endParaRPr lang="en-US" sz="1200" dirty="0" smtClean="0">
              <a:latin typeface="Arial"/>
              <a:cs typeface="Arial"/>
            </a:endParaRPr>
          </a:p>
        </p:txBody>
      </p:sp>
    </p:spTree>
    <p:extLst>
      <p:ext uri="{BB962C8B-B14F-4D97-AF65-F5344CB8AC3E}">
        <p14:creationId xmlns:p14="http://schemas.microsoft.com/office/powerpoint/2010/main" val="707642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igital Consolidation Plan deck v1 2.18.14 db edits">
  <a:themeElements>
    <a:clrScheme name="SDL Color Palette">
      <a:dk1>
        <a:srgbClr val="5C6E7E"/>
      </a:dk1>
      <a:lt1>
        <a:srgbClr val="FFFFFF"/>
      </a:lt1>
      <a:dk2>
        <a:srgbClr val="457CBF"/>
      </a:dk2>
      <a:lt2>
        <a:srgbClr val="FFCF43"/>
      </a:lt2>
      <a:accent1>
        <a:srgbClr val="0F955E"/>
      </a:accent1>
      <a:accent2>
        <a:srgbClr val="457CBF"/>
      </a:accent2>
      <a:accent3>
        <a:srgbClr val="D3D4D9"/>
      </a:accent3>
      <a:accent4>
        <a:srgbClr val="85567B"/>
      </a:accent4>
      <a:accent5>
        <a:srgbClr val="F47F42"/>
      </a:accent5>
      <a:accent6>
        <a:srgbClr val="C1493C"/>
      </a:accent6>
      <a:hlink>
        <a:srgbClr val="457CBF"/>
      </a:hlink>
      <a:folHlink>
        <a:srgbClr val="8BA5D5"/>
      </a:folHlink>
    </a:clrScheme>
    <a:fontScheme name="SDL PPT Fonts">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bg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txDef>
      <a:spPr>
        <a:solidFill>
          <a:schemeClr val="bg1"/>
        </a:solidFill>
      </a:spPr>
      <a:bodyPr wrap="square" tIns="90000" rtlCol="0" anchor="ctr" anchorCtr="1">
        <a:spAutoFit/>
      </a:bodyPr>
      <a:lstStyle>
        <a:defPPr>
          <a:defRPr sz="1200" b="1" dirty="0" err="1">
            <a:solidFill>
              <a:schemeClr val="tx1"/>
            </a:solidFill>
            <a:latin typeface="Arial"/>
          </a:defRPr>
        </a:defPPr>
      </a:lstStyle>
    </a:txDef>
  </a:objectDefaults>
  <a:extraClrSchemeLst>
    <a:extraClrScheme>
      <a:clrScheme name="SLC08_Final 1">
        <a:dk1>
          <a:srgbClr val="000000"/>
        </a:dk1>
        <a:lt1>
          <a:srgbClr val="FFFFFF"/>
        </a:lt1>
        <a:dk2>
          <a:srgbClr val="CF001E"/>
        </a:dk2>
        <a:lt2>
          <a:srgbClr val="808080"/>
        </a:lt2>
        <a:accent1>
          <a:srgbClr val="2C7C58"/>
        </a:accent1>
        <a:accent2>
          <a:srgbClr val="1B51FF"/>
        </a:accent2>
        <a:accent3>
          <a:srgbClr val="FFFFFF"/>
        </a:accent3>
        <a:accent4>
          <a:srgbClr val="000000"/>
        </a:accent4>
        <a:accent5>
          <a:srgbClr val="ACBFB4"/>
        </a:accent5>
        <a:accent6>
          <a:srgbClr val="1749E7"/>
        </a:accent6>
        <a:hlink>
          <a:srgbClr val="660066"/>
        </a:hlink>
        <a:folHlink>
          <a:srgbClr val="FF8600"/>
        </a:folHlink>
      </a:clrScheme>
      <a:clrMap bg1="lt1" tx1="dk1" bg2="lt2" tx2="dk2" accent1="accent1" accent2="accent2" accent3="accent3" accent4="accent4" accent5="accent5" accent6="accent6" hlink="hlink" folHlink="folHlink"/>
    </a:extraClrScheme>
    <a:extraClrScheme>
      <a:clrScheme name="SLC08_Final 2">
        <a:dk1>
          <a:srgbClr val="000000"/>
        </a:dk1>
        <a:lt1>
          <a:srgbClr val="FFFFFF"/>
        </a:lt1>
        <a:dk2>
          <a:srgbClr val="EA2839"/>
        </a:dk2>
        <a:lt2>
          <a:srgbClr val="F2AF00"/>
        </a:lt2>
        <a:accent1>
          <a:srgbClr val="B6BF00"/>
        </a:accent1>
        <a:accent2>
          <a:srgbClr val="557630"/>
        </a:accent2>
        <a:accent3>
          <a:srgbClr val="FFFFFF"/>
        </a:accent3>
        <a:accent4>
          <a:srgbClr val="000000"/>
        </a:accent4>
        <a:accent5>
          <a:srgbClr val="D7DCAA"/>
        </a:accent5>
        <a:accent6>
          <a:srgbClr val="4C6A2A"/>
        </a:accent6>
        <a:hlink>
          <a:srgbClr val="6AADE4"/>
        </a:hlink>
        <a:folHlink>
          <a:srgbClr val="005172"/>
        </a:folHlink>
      </a:clrScheme>
      <a:clrMap bg1="lt1" tx1="dk1" bg2="lt2" tx2="dk2" accent1="accent1" accent2="accent2" accent3="accent3" accent4="accent4" accent5="accent5" accent6="accent6" hlink="hlink" folHlink="folHlink"/>
    </a:extraClrScheme>
    <a:extraClrScheme>
      <a:clrScheme name="SLC08_Final 3">
        <a:dk1>
          <a:srgbClr val="000000"/>
        </a:dk1>
        <a:lt1>
          <a:srgbClr val="FFFFFF"/>
        </a:lt1>
        <a:dk2>
          <a:srgbClr val="EE2525"/>
        </a:dk2>
        <a:lt2>
          <a:srgbClr val="969696"/>
        </a:lt2>
        <a:accent1>
          <a:srgbClr val="6AADE4"/>
        </a:accent1>
        <a:accent2>
          <a:srgbClr val="124570"/>
        </a:accent2>
        <a:accent3>
          <a:srgbClr val="FFFFFF"/>
        </a:accent3>
        <a:accent4>
          <a:srgbClr val="000000"/>
        </a:accent4>
        <a:accent5>
          <a:srgbClr val="B9D3EF"/>
        </a:accent5>
        <a:accent6>
          <a:srgbClr val="0F3E65"/>
        </a:accent6>
        <a:hlink>
          <a:srgbClr val="B6BF00"/>
        </a:hlink>
        <a:folHlink>
          <a:srgbClr val="850057"/>
        </a:folHlink>
      </a:clrScheme>
      <a:clrMap bg1="lt1" tx1="dk1" bg2="lt2" tx2="dk2" accent1="accent1" accent2="accent2" accent3="accent3" accent4="accent4" accent5="accent5" accent6="accent6" hlink="hlink" folHlink="folHlink"/>
    </a:extraClrScheme>
    <a:extraClrScheme>
      <a:clrScheme name="SLC08_Final 4">
        <a:dk1>
          <a:srgbClr val="000000"/>
        </a:dk1>
        <a:lt1>
          <a:srgbClr val="FFFFFF"/>
        </a:lt1>
        <a:dk2>
          <a:srgbClr val="EE2525"/>
        </a:dk2>
        <a:lt2>
          <a:srgbClr val="969696"/>
        </a:lt2>
        <a:accent1>
          <a:srgbClr val="124570"/>
        </a:accent1>
        <a:accent2>
          <a:srgbClr val="6AADE4"/>
        </a:accent2>
        <a:accent3>
          <a:srgbClr val="FFFFFF"/>
        </a:accent3>
        <a:accent4>
          <a:srgbClr val="000000"/>
        </a:accent4>
        <a:accent5>
          <a:srgbClr val="AAB0BB"/>
        </a:accent5>
        <a:accent6>
          <a:srgbClr val="5F9CCF"/>
        </a:accent6>
        <a:hlink>
          <a:srgbClr val="850057"/>
        </a:hlink>
        <a:folHlink>
          <a:srgbClr val="B6BF00"/>
        </a:folHlink>
      </a:clrScheme>
      <a:clrMap bg1="lt1" tx1="dk1" bg2="lt2" tx2="dk2" accent1="accent1" accent2="accent2" accent3="accent3" accent4="accent4" accent5="accent5" accent6="accent6" hlink="hlink" folHlink="folHlink"/>
    </a:extraClrScheme>
    <a:extraClrScheme>
      <a:clrScheme name="SLC08_Final 5">
        <a:dk1>
          <a:srgbClr val="000000"/>
        </a:dk1>
        <a:lt1>
          <a:srgbClr val="FFFFFF"/>
        </a:lt1>
        <a:dk2>
          <a:srgbClr val="EE2525"/>
        </a:dk2>
        <a:lt2>
          <a:srgbClr val="969696"/>
        </a:lt2>
        <a:accent1>
          <a:srgbClr val="6AADE4"/>
        </a:accent1>
        <a:accent2>
          <a:srgbClr val="850057"/>
        </a:accent2>
        <a:accent3>
          <a:srgbClr val="FFFFFF"/>
        </a:accent3>
        <a:accent4>
          <a:srgbClr val="000000"/>
        </a:accent4>
        <a:accent5>
          <a:srgbClr val="B9D3EF"/>
        </a:accent5>
        <a:accent6>
          <a:srgbClr val="78004E"/>
        </a:accent6>
        <a:hlink>
          <a:srgbClr val="B6BF00"/>
        </a:hlink>
        <a:folHlink>
          <a:srgbClr val="12457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igital Consolidation Plan deck v1 2.18.14 db edits">
  <a:themeElements>
    <a:clrScheme name="SDL Color Palette">
      <a:dk1>
        <a:srgbClr val="5C6E7E"/>
      </a:dk1>
      <a:lt1>
        <a:srgbClr val="FFFFFF"/>
      </a:lt1>
      <a:dk2>
        <a:srgbClr val="457CBF"/>
      </a:dk2>
      <a:lt2>
        <a:srgbClr val="FFCF43"/>
      </a:lt2>
      <a:accent1>
        <a:srgbClr val="0F955E"/>
      </a:accent1>
      <a:accent2>
        <a:srgbClr val="457CBF"/>
      </a:accent2>
      <a:accent3>
        <a:srgbClr val="D3D4D9"/>
      </a:accent3>
      <a:accent4>
        <a:srgbClr val="85567B"/>
      </a:accent4>
      <a:accent5>
        <a:srgbClr val="F47F42"/>
      </a:accent5>
      <a:accent6>
        <a:srgbClr val="C1493C"/>
      </a:accent6>
      <a:hlink>
        <a:srgbClr val="457CBF"/>
      </a:hlink>
      <a:folHlink>
        <a:srgbClr val="8BA5D5"/>
      </a:folHlink>
    </a:clrScheme>
    <a:fontScheme name="SDL PPT Fonts">
      <a:majorFont>
        <a:latin typeface="Arial"/>
        <a:ea typeface=""/>
        <a:cs typeface=""/>
      </a:majorFont>
      <a:minorFont>
        <a:latin typeface="Arial"/>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no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dirty="0" smtClean="0">
            <a:ln>
              <a:noFill/>
            </a:ln>
            <a:solidFill>
              <a:schemeClr val="bg1"/>
            </a:solidFill>
            <a:effectLst/>
            <a:latin typeface="Arial" pitchFamily="34" charset="0"/>
            <a:ea typeface="MS PGothic"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MS PGothic" pitchFamily="34" charset="-128"/>
          </a:defRPr>
        </a:defPPr>
      </a:lstStyle>
    </a:lnDef>
    <a:txDef>
      <a:spPr>
        <a:solidFill>
          <a:schemeClr val="bg1"/>
        </a:solidFill>
      </a:spPr>
      <a:bodyPr wrap="square" tIns="90000" rtlCol="0" anchor="ctr" anchorCtr="1">
        <a:spAutoFit/>
      </a:bodyPr>
      <a:lstStyle>
        <a:defPPr>
          <a:defRPr sz="1200" b="1" dirty="0" err="1">
            <a:solidFill>
              <a:schemeClr val="tx1"/>
            </a:solidFill>
            <a:latin typeface="Arial"/>
          </a:defRPr>
        </a:defPPr>
      </a:lstStyle>
    </a:txDef>
  </a:objectDefaults>
  <a:extraClrSchemeLst>
    <a:extraClrScheme>
      <a:clrScheme name="SLC08_Final 1">
        <a:dk1>
          <a:srgbClr val="000000"/>
        </a:dk1>
        <a:lt1>
          <a:srgbClr val="FFFFFF"/>
        </a:lt1>
        <a:dk2>
          <a:srgbClr val="CF001E"/>
        </a:dk2>
        <a:lt2>
          <a:srgbClr val="808080"/>
        </a:lt2>
        <a:accent1>
          <a:srgbClr val="2C7C58"/>
        </a:accent1>
        <a:accent2>
          <a:srgbClr val="1B51FF"/>
        </a:accent2>
        <a:accent3>
          <a:srgbClr val="FFFFFF"/>
        </a:accent3>
        <a:accent4>
          <a:srgbClr val="000000"/>
        </a:accent4>
        <a:accent5>
          <a:srgbClr val="ACBFB4"/>
        </a:accent5>
        <a:accent6>
          <a:srgbClr val="1749E7"/>
        </a:accent6>
        <a:hlink>
          <a:srgbClr val="660066"/>
        </a:hlink>
        <a:folHlink>
          <a:srgbClr val="FF8600"/>
        </a:folHlink>
      </a:clrScheme>
      <a:clrMap bg1="lt1" tx1="dk1" bg2="lt2" tx2="dk2" accent1="accent1" accent2="accent2" accent3="accent3" accent4="accent4" accent5="accent5" accent6="accent6" hlink="hlink" folHlink="folHlink"/>
    </a:extraClrScheme>
    <a:extraClrScheme>
      <a:clrScheme name="SLC08_Final 2">
        <a:dk1>
          <a:srgbClr val="000000"/>
        </a:dk1>
        <a:lt1>
          <a:srgbClr val="FFFFFF"/>
        </a:lt1>
        <a:dk2>
          <a:srgbClr val="EA2839"/>
        </a:dk2>
        <a:lt2>
          <a:srgbClr val="F2AF00"/>
        </a:lt2>
        <a:accent1>
          <a:srgbClr val="B6BF00"/>
        </a:accent1>
        <a:accent2>
          <a:srgbClr val="557630"/>
        </a:accent2>
        <a:accent3>
          <a:srgbClr val="FFFFFF"/>
        </a:accent3>
        <a:accent4>
          <a:srgbClr val="000000"/>
        </a:accent4>
        <a:accent5>
          <a:srgbClr val="D7DCAA"/>
        </a:accent5>
        <a:accent6>
          <a:srgbClr val="4C6A2A"/>
        </a:accent6>
        <a:hlink>
          <a:srgbClr val="6AADE4"/>
        </a:hlink>
        <a:folHlink>
          <a:srgbClr val="005172"/>
        </a:folHlink>
      </a:clrScheme>
      <a:clrMap bg1="lt1" tx1="dk1" bg2="lt2" tx2="dk2" accent1="accent1" accent2="accent2" accent3="accent3" accent4="accent4" accent5="accent5" accent6="accent6" hlink="hlink" folHlink="folHlink"/>
    </a:extraClrScheme>
    <a:extraClrScheme>
      <a:clrScheme name="SLC08_Final 3">
        <a:dk1>
          <a:srgbClr val="000000"/>
        </a:dk1>
        <a:lt1>
          <a:srgbClr val="FFFFFF"/>
        </a:lt1>
        <a:dk2>
          <a:srgbClr val="EE2525"/>
        </a:dk2>
        <a:lt2>
          <a:srgbClr val="969696"/>
        </a:lt2>
        <a:accent1>
          <a:srgbClr val="6AADE4"/>
        </a:accent1>
        <a:accent2>
          <a:srgbClr val="124570"/>
        </a:accent2>
        <a:accent3>
          <a:srgbClr val="FFFFFF"/>
        </a:accent3>
        <a:accent4>
          <a:srgbClr val="000000"/>
        </a:accent4>
        <a:accent5>
          <a:srgbClr val="B9D3EF"/>
        </a:accent5>
        <a:accent6>
          <a:srgbClr val="0F3E65"/>
        </a:accent6>
        <a:hlink>
          <a:srgbClr val="B6BF00"/>
        </a:hlink>
        <a:folHlink>
          <a:srgbClr val="850057"/>
        </a:folHlink>
      </a:clrScheme>
      <a:clrMap bg1="lt1" tx1="dk1" bg2="lt2" tx2="dk2" accent1="accent1" accent2="accent2" accent3="accent3" accent4="accent4" accent5="accent5" accent6="accent6" hlink="hlink" folHlink="folHlink"/>
    </a:extraClrScheme>
    <a:extraClrScheme>
      <a:clrScheme name="SLC08_Final 4">
        <a:dk1>
          <a:srgbClr val="000000"/>
        </a:dk1>
        <a:lt1>
          <a:srgbClr val="FFFFFF"/>
        </a:lt1>
        <a:dk2>
          <a:srgbClr val="EE2525"/>
        </a:dk2>
        <a:lt2>
          <a:srgbClr val="969696"/>
        </a:lt2>
        <a:accent1>
          <a:srgbClr val="124570"/>
        </a:accent1>
        <a:accent2>
          <a:srgbClr val="6AADE4"/>
        </a:accent2>
        <a:accent3>
          <a:srgbClr val="FFFFFF"/>
        </a:accent3>
        <a:accent4>
          <a:srgbClr val="000000"/>
        </a:accent4>
        <a:accent5>
          <a:srgbClr val="AAB0BB"/>
        </a:accent5>
        <a:accent6>
          <a:srgbClr val="5F9CCF"/>
        </a:accent6>
        <a:hlink>
          <a:srgbClr val="850057"/>
        </a:hlink>
        <a:folHlink>
          <a:srgbClr val="B6BF00"/>
        </a:folHlink>
      </a:clrScheme>
      <a:clrMap bg1="lt1" tx1="dk1" bg2="lt2" tx2="dk2" accent1="accent1" accent2="accent2" accent3="accent3" accent4="accent4" accent5="accent5" accent6="accent6" hlink="hlink" folHlink="folHlink"/>
    </a:extraClrScheme>
    <a:extraClrScheme>
      <a:clrScheme name="SLC08_Final 5">
        <a:dk1>
          <a:srgbClr val="000000"/>
        </a:dk1>
        <a:lt1>
          <a:srgbClr val="FFFFFF"/>
        </a:lt1>
        <a:dk2>
          <a:srgbClr val="EE2525"/>
        </a:dk2>
        <a:lt2>
          <a:srgbClr val="969696"/>
        </a:lt2>
        <a:accent1>
          <a:srgbClr val="6AADE4"/>
        </a:accent1>
        <a:accent2>
          <a:srgbClr val="850057"/>
        </a:accent2>
        <a:accent3>
          <a:srgbClr val="FFFFFF"/>
        </a:accent3>
        <a:accent4>
          <a:srgbClr val="000000"/>
        </a:accent4>
        <a:accent5>
          <a:srgbClr val="B9D3EF"/>
        </a:accent5>
        <a:accent6>
          <a:srgbClr val="78004E"/>
        </a:accent6>
        <a:hlink>
          <a:srgbClr val="B6BF00"/>
        </a:hlink>
        <a:folHlink>
          <a:srgbClr val="12457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1F782BFF342AD40B5444074E5F0096A" ma:contentTypeVersion="0" ma:contentTypeDescription="Create a new document." ma:contentTypeScope="" ma:versionID="53e2b603eb2844dfbccf458acafe0a50">
  <xsd:schema xmlns:xsd="http://www.w3.org/2001/XMLSchema" xmlns:p="http://schemas.microsoft.com/office/2006/metadata/properties" targetNamespace="http://schemas.microsoft.com/office/2006/metadata/properties" ma:root="true" ma:fieldsID="f3e0770d4b8c2e4a8111de9502bfa25b">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Document 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187FECB-250A-47DA-A561-1B5AD5BBB3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488EE1EC-6984-4782-85E7-47CEED948B68}">
  <ds:schemaRefs>
    <ds:schemaRef ds:uri="http://purl.org/dc/terms/"/>
    <ds:schemaRef ds:uri="http://purl.org/dc/dcmitype/"/>
    <ds:schemaRef ds:uri="http://schemas.openxmlformats.org/package/2006/metadata/core-properties"/>
    <ds:schemaRef ds:uri="http://schemas.microsoft.com/office/2006/metadata/properties"/>
    <ds:schemaRef ds:uri="http://schemas.microsoft.com/office/2006/documentManagement/types"/>
    <ds:schemaRef ds:uri="http://www.w3.org/XML/1998/namespace"/>
    <ds:schemaRef ds:uri="http://purl.org/dc/elements/1.1/"/>
  </ds:schemaRefs>
</ds:datastoreItem>
</file>

<file path=customXml/itemProps3.xml><?xml version="1.0" encoding="utf-8"?>
<ds:datastoreItem xmlns:ds="http://schemas.openxmlformats.org/officeDocument/2006/customXml" ds:itemID="{3A76FEF5-4046-43DA-9683-9A3B4A87C9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SDL_ppt_Toolkit_2015</Template>
  <TotalTime>2051</TotalTime>
  <Words>839</Words>
  <Application>Microsoft Macintosh PowerPoint</Application>
  <PresentationFormat>On-screen Show (16:9)</PresentationFormat>
  <Paragraphs>167</Paragraphs>
  <Slides>28</Slides>
  <Notes>18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Digital Consolidation Plan deck v1 2.18.14 db edits</vt:lpstr>
      <vt:lpstr>1_Digital Consolidation Plan deck v1 2.18.14 db edits</vt:lpstr>
      <vt:lpstr>Website Optimization using SDL SmartTarget</vt:lpstr>
      <vt:lpstr>PowerPoint Presentation</vt:lpstr>
      <vt:lpstr>Agenda</vt:lpstr>
      <vt:lpstr>What is SmartTarget?</vt:lpstr>
      <vt:lpstr>How SmartTarget works</vt:lpstr>
      <vt:lpstr>Our test subject – A hotel website</vt:lpstr>
      <vt:lpstr>Different types of customers</vt:lpstr>
      <vt:lpstr>Targeting these customers</vt:lpstr>
      <vt:lpstr>The bigger picture</vt:lpstr>
      <vt:lpstr>Demo</vt:lpstr>
      <vt:lpstr>The installation</vt:lpstr>
      <vt:lpstr>A few moving pieces</vt:lpstr>
      <vt:lpstr>Smarttarget_conf.xml</vt:lpstr>
      <vt:lpstr>Implementing SmartTarget</vt:lpstr>
      <vt:lpstr>Implementing SmartTarget</vt:lpstr>
      <vt:lpstr>Content Manager Templating</vt:lpstr>
      <vt:lpstr>Component Templates</vt:lpstr>
      <vt:lpstr>Page Templates</vt:lpstr>
      <vt:lpstr>Page Layout</vt:lpstr>
      <vt:lpstr>Published Output</vt:lpstr>
      <vt:lpstr>Using custom data</vt:lpstr>
      <vt:lpstr>Gathering Information</vt:lpstr>
      <vt:lpstr>Configuration</vt:lpstr>
      <vt:lpstr>Demo: ADF</vt:lpstr>
      <vt:lpstr>Tips</vt:lpstr>
      <vt:lpstr>Tips &amp; Tricks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Template layout*</dc:title>
  <dc:creator>Bart Koopman</dc:creator>
  <cp:lastModifiedBy>John Winter</cp:lastModifiedBy>
  <cp:revision>108</cp:revision>
  <dcterms:created xsi:type="dcterms:W3CDTF">2015-04-14T08:30:16Z</dcterms:created>
  <dcterms:modified xsi:type="dcterms:W3CDTF">2015-05-11T17:11:08Z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lassification">
    <vt:lpwstr>OK for External Use</vt:lpwstr>
  </property>
  <property fmtid="{D5CDD505-2E9C-101B-9397-08002B2CF9AE}" pid="3" name="Description0">
    <vt:lpwstr>Most up-to-date template for corporate presentation</vt:lpwstr>
  </property>
  <property fmtid="{D5CDD505-2E9C-101B-9397-08002B2CF9AE}" pid="4" name="ContentTypeId">
    <vt:lpwstr>0x010100F1F782BFF342AD40B5444074E5F0096A</vt:lpwstr>
  </property>
  <property fmtid="{D5CDD505-2E9C-101B-9397-08002B2CF9AE}" pid="5" name="TemplateUrl">
    <vt:lpwstr/>
  </property>
  <property fmtid="{D5CDD505-2E9C-101B-9397-08002B2CF9AE}" pid="6" name="xd_ProgID">
    <vt:lpwstr/>
  </property>
  <property fmtid="{D5CDD505-2E9C-101B-9397-08002B2CF9AE}" pid="7" name="xd_Signature">
    <vt:bool>false</vt:bool>
  </property>
</Properties>
</file>